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48" y="-164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23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6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39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065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19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82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5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85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38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4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15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BB5F-AC85-4A6E-B8B0-D348C15118E9}" type="datetimeFigureOut">
              <a:rPr lang="de-DE" smtClean="0"/>
              <a:t>01.07.2020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267DA-CF47-4C11-9F7A-57A67CFF2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71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bgerundete rechteckige Legende 65"/>
          <p:cNvSpPr/>
          <p:nvPr/>
        </p:nvSpPr>
        <p:spPr>
          <a:xfrm>
            <a:off x="10632818" y="3946964"/>
            <a:ext cx="1559182" cy="1059934"/>
          </a:xfrm>
          <a:prstGeom prst="wedgeRoundRectCallout">
            <a:avLst>
              <a:gd name="adj1" fmla="val -23368"/>
              <a:gd name="adj2" fmla="val -121520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…Zähler und Nenner werden getauscht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5" name="Abgerundete rechteckige Legende 64"/>
          <p:cNvSpPr/>
          <p:nvPr/>
        </p:nvSpPr>
        <p:spPr>
          <a:xfrm>
            <a:off x="7561158" y="1631309"/>
            <a:ext cx="1971341" cy="488461"/>
          </a:xfrm>
          <a:prstGeom prst="wedgeRoundRectCallout">
            <a:avLst>
              <a:gd name="adj1" fmla="val 100100"/>
              <a:gd name="adj2" fmla="val 224928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…aus Division wird Multiplikation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973991" y="93507"/>
            <a:ext cx="6244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Division von Brüchen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78823" y="1227909"/>
            <a:ext cx="1645920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Kreis 5"/>
          <p:cNvSpPr/>
          <p:nvPr/>
        </p:nvSpPr>
        <p:spPr>
          <a:xfrm>
            <a:off x="540410" y="1803446"/>
            <a:ext cx="2160000" cy="2160000"/>
          </a:xfrm>
          <a:prstGeom prst="pie">
            <a:avLst>
              <a:gd name="adj1" fmla="val 22869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28824" y="1803446"/>
            <a:ext cx="2160000" cy="216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Kreis 14"/>
          <p:cNvSpPr/>
          <p:nvPr/>
        </p:nvSpPr>
        <p:spPr>
          <a:xfrm>
            <a:off x="3129671" y="1776331"/>
            <a:ext cx="2160000" cy="2160000"/>
          </a:xfrm>
          <a:prstGeom prst="pie">
            <a:avLst>
              <a:gd name="adj1" fmla="val 18906730"/>
              <a:gd name="adj2" fmla="val 540000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136174" y="1803446"/>
            <a:ext cx="2160000" cy="216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r Verbinder 16"/>
          <p:cNvCxnSpPr>
            <a:stCxn id="16" idx="0"/>
            <a:endCxn id="16" idx="4"/>
          </p:cNvCxnSpPr>
          <p:nvPr/>
        </p:nvCxnSpPr>
        <p:spPr>
          <a:xfrm>
            <a:off x="4216174" y="1803446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3159346" y="2896123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>
            <a:stCxn id="16" idx="1"/>
            <a:endCxn id="16" idx="5"/>
          </p:cNvCxnSpPr>
          <p:nvPr/>
        </p:nvCxnSpPr>
        <p:spPr>
          <a:xfrm>
            <a:off x="3452499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>
            <a:stCxn id="16" idx="3"/>
            <a:endCxn id="16" idx="7"/>
          </p:cNvCxnSpPr>
          <p:nvPr/>
        </p:nvCxnSpPr>
        <p:spPr>
          <a:xfrm flipV="1">
            <a:off x="3452499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2782529" y="2560280"/>
            <a:ext cx="311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:</a:t>
            </a:r>
            <a:endParaRPr lang="de-DE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472132" y="5442312"/>
                <a:ext cx="29655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132" y="5442312"/>
                <a:ext cx="296556" cy="806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2782529" y="5522461"/>
            <a:ext cx="311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:</a:t>
            </a:r>
            <a:endParaRPr lang="de-DE" sz="3600" b="1" dirty="0"/>
          </a:p>
        </p:txBody>
      </p:sp>
      <p:sp>
        <p:nvSpPr>
          <p:cNvPr id="26" name="Kreis 25"/>
          <p:cNvSpPr/>
          <p:nvPr/>
        </p:nvSpPr>
        <p:spPr>
          <a:xfrm>
            <a:off x="533907" y="1803446"/>
            <a:ext cx="2160000" cy="2160000"/>
          </a:xfrm>
          <a:prstGeom prst="pie">
            <a:avLst>
              <a:gd name="adj1" fmla="val 65268"/>
              <a:gd name="adj2" fmla="val 8138885"/>
            </a:avLst>
          </a:prstGeom>
          <a:solidFill>
            <a:srgbClr val="00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4067896" y="5439416"/>
                <a:ext cx="29655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896" y="5439416"/>
                <a:ext cx="296556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Kreis 26"/>
          <p:cNvSpPr/>
          <p:nvPr/>
        </p:nvSpPr>
        <p:spPr>
          <a:xfrm rot="8117611">
            <a:off x="524742" y="1803444"/>
            <a:ext cx="2160000" cy="2160000"/>
          </a:xfrm>
          <a:prstGeom prst="pie">
            <a:avLst>
              <a:gd name="adj1" fmla="val 193"/>
              <a:gd name="adj2" fmla="val 8092465"/>
            </a:avLst>
          </a:prstGeom>
          <a:solidFill>
            <a:srgbClr val="00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551996" y="2896123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7" idx="3"/>
            <a:endCxn id="7" idx="7"/>
          </p:cNvCxnSpPr>
          <p:nvPr/>
        </p:nvCxnSpPr>
        <p:spPr>
          <a:xfrm flipV="1">
            <a:off x="845149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>
            <a:stCxn id="7" idx="1"/>
          </p:cNvCxnSpPr>
          <p:nvPr/>
        </p:nvCxnSpPr>
        <p:spPr>
          <a:xfrm>
            <a:off x="845149" y="2119771"/>
            <a:ext cx="1512802" cy="1517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4824197" y="5522461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=</a:t>
            </a:r>
            <a:endParaRPr lang="de-DE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5512525" y="5627287"/>
                <a:ext cx="2965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25" y="5627287"/>
                <a:ext cx="29655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bgerundetes Rechteck 38"/>
          <p:cNvSpPr/>
          <p:nvPr/>
        </p:nvSpPr>
        <p:spPr>
          <a:xfrm>
            <a:off x="6336937" y="1224724"/>
            <a:ext cx="1645920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Überlegung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0109344" y="1016837"/>
                <a:ext cx="1489639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: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344" y="1016837"/>
                <a:ext cx="1489639" cy="6940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feld 40"/>
          <p:cNvSpPr txBox="1"/>
          <p:nvPr/>
        </p:nvSpPr>
        <p:spPr>
          <a:xfrm>
            <a:off x="6336937" y="2178513"/>
            <a:ext cx="3093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Bisher bekannt: Multiplikation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7033260" y="2738426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260" y="2738426"/>
                <a:ext cx="253274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7431314" y="2930272"/>
                <a:ext cx="1298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314" y="2930272"/>
                <a:ext cx="129844" cy="307777"/>
              </a:xfrm>
              <a:prstGeom prst="rect">
                <a:avLst/>
              </a:prstGeom>
              <a:blipFill>
                <a:blip r:embed="rId7"/>
                <a:stretch>
                  <a:fillRect l="-14286" r="-19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7784085" y="2738426"/>
                <a:ext cx="19877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085" y="2738426"/>
                <a:ext cx="198772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hteck 45"/>
              <p:cNvSpPr/>
              <p:nvPr/>
            </p:nvSpPr>
            <p:spPr>
              <a:xfrm>
                <a:off x="8205784" y="2876711"/>
                <a:ext cx="7526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5784" y="2876711"/>
                <a:ext cx="75264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7033260" y="3744485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260" y="3744485"/>
                <a:ext cx="253274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7431314" y="3936331"/>
                <a:ext cx="1298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314" y="3936331"/>
                <a:ext cx="129844" cy="307777"/>
              </a:xfrm>
              <a:prstGeom prst="rect">
                <a:avLst/>
              </a:prstGeom>
              <a:blipFill>
                <a:blip r:embed="rId11"/>
                <a:stretch>
                  <a:fillRect l="-14286" r="-19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7784085" y="3744485"/>
                <a:ext cx="351058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085" y="3744485"/>
                <a:ext cx="351058" cy="7233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hteck 49"/>
              <p:cNvSpPr/>
              <p:nvPr/>
            </p:nvSpPr>
            <p:spPr>
              <a:xfrm>
                <a:off x="8205784" y="3882770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0" name="Rechtec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5784" y="3882770"/>
                <a:ext cx="482824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7856220" y="415066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220" y="4150669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7805435" y="370588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435" y="3705884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6190" r="-28571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Gerader Verbinder 53"/>
          <p:cNvCxnSpPr/>
          <p:nvPr/>
        </p:nvCxnSpPr>
        <p:spPr>
          <a:xfrm flipV="1">
            <a:off x="7054306" y="3766421"/>
            <a:ext cx="232228" cy="248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 flipV="1">
            <a:off x="7842267" y="4213068"/>
            <a:ext cx="232228" cy="248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 flipV="1">
            <a:off x="7047652" y="4220306"/>
            <a:ext cx="232228" cy="248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/>
          <p:cNvCxnSpPr/>
          <p:nvPr/>
        </p:nvCxnSpPr>
        <p:spPr>
          <a:xfrm flipV="1">
            <a:off x="7816118" y="3766421"/>
            <a:ext cx="232228" cy="248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8113259" y="3512693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259" y="3512693"/>
                <a:ext cx="190758" cy="276999"/>
              </a:xfrm>
              <a:prstGeom prst="rect">
                <a:avLst/>
              </a:prstGeom>
              <a:blipFill>
                <a:blip r:embed="rId16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8871484" y="3757895"/>
                <a:ext cx="66101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1484" y="3757895"/>
                <a:ext cx="661015" cy="6914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hteck 59"/>
              <p:cNvSpPr/>
              <p:nvPr/>
            </p:nvSpPr>
            <p:spPr>
              <a:xfrm>
                <a:off x="9676216" y="3890550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0" name="Rechteck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216" y="3890550"/>
                <a:ext cx="482824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hteck 60"/>
              <p:cNvSpPr/>
              <p:nvPr/>
            </p:nvSpPr>
            <p:spPr>
              <a:xfrm>
                <a:off x="10194878" y="3882769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1" name="Rechteck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878" y="3882769"/>
                <a:ext cx="437940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feld 61"/>
              <p:cNvSpPr txBox="1"/>
              <p:nvPr/>
            </p:nvSpPr>
            <p:spPr>
              <a:xfrm>
                <a:off x="10109344" y="2733628"/>
                <a:ext cx="1514838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344" y="2733628"/>
                <a:ext cx="1514838" cy="69403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Pfeil nach rechts 62"/>
          <p:cNvSpPr/>
          <p:nvPr/>
        </p:nvSpPr>
        <p:spPr>
          <a:xfrm>
            <a:off x="9305325" y="2930272"/>
            <a:ext cx="458207" cy="30777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Pfeil nach rechts 63"/>
          <p:cNvSpPr/>
          <p:nvPr/>
        </p:nvSpPr>
        <p:spPr>
          <a:xfrm rot="5400000">
            <a:off x="10316221" y="2116853"/>
            <a:ext cx="458207" cy="30777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hteck 66"/>
              <p:cNvSpPr/>
              <p:nvPr/>
            </p:nvSpPr>
            <p:spPr>
              <a:xfrm>
                <a:off x="6336937" y="5787897"/>
                <a:ext cx="865943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>
                          <a:latin typeface="Cambria Math" panose="02040503050406030204" pitchFamily="18" charset="0"/>
                        </a:rPr>
                        <m:t>  :  </m:t>
                      </m:r>
                      <m:f>
                        <m:f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7" name="Rechtec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937" y="5787897"/>
                <a:ext cx="865943" cy="61279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bgerundetes Rechteck 67"/>
          <p:cNvSpPr/>
          <p:nvPr/>
        </p:nvSpPr>
        <p:spPr>
          <a:xfrm>
            <a:off x="6336937" y="5079126"/>
            <a:ext cx="3277203" cy="3602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Zusammenfassung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7196154" y="590962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=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hteck 69"/>
              <p:cNvSpPr/>
              <p:nvPr/>
            </p:nvSpPr>
            <p:spPr>
              <a:xfrm>
                <a:off x="7483062" y="5787961"/>
                <a:ext cx="88678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0" name="Rechtec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062" y="5787961"/>
                <a:ext cx="886781" cy="6127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bgerundetes Rechteck 70"/>
          <p:cNvSpPr/>
          <p:nvPr/>
        </p:nvSpPr>
        <p:spPr>
          <a:xfrm>
            <a:off x="10662479" y="5079126"/>
            <a:ext cx="1529521" cy="3602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„Kehrwert“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8650025" y="5495904"/>
            <a:ext cx="3541975" cy="125174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Man dividiert zwei Brüche, indem man den ersten Bruch mit dem Kehrwert des zweiten multipliziert!</a:t>
            </a:r>
            <a:endParaRPr lang="de-DE" sz="2000" b="1" dirty="0">
              <a:solidFill>
                <a:schemeClr val="bg1"/>
              </a:solidFill>
            </a:endParaRPr>
          </a:p>
        </p:txBody>
      </p:sp>
      <p:cxnSp>
        <p:nvCxnSpPr>
          <p:cNvPr id="8" name="Gerader Verbinder 7"/>
          <p:cNvCxnSpPr>
            <a:stCxn id="7" idx="0"/>
            <a:endCxn id="7" idx="4"/>
          </p:cNvCxnSpPr>
          <p:nvPr/>
        </p:nvCxnSpPr>
        <p:spPr>
          <a:xfrm>
            <a:off x="1608824" y="1803446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Bogen 82"/>
          <p:cNvSpPr/>
          <p:nvPr/>
        </p:nvSpPr>
        <p:spPr>
          <a:xfrm rot="5240320">
            <a:off x="2557585" y="2330412"/>
            <a:ext cx="1335594" cy="2694642"/>
          </a:xfrm>
          <a:prstGeom prst="arc">
            <a:avLst>
              <a:gd name="adj1" fmla="val 16200000"/>
              <a:gd name="adj2" fmla="val 5471990"/>
            </a:avLst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Bogen 83"/>
          <p:cNvSpPr/>
          <p:nvPr/>
        </p:nvSpPr>
        <p:spPr>
          <a:xfrm rot="5240320">
            <a:off x="1187048" y="1474546"/>
            <a:ext cx="2481260" cy="4288759"/>
          </a:xfrm>
          <a:prstGeom prst="arc">
            <a:avLst>
              <a:gd name="adj1" fmla="val 16200000"/>
              <a:gd name="adj2" fmla="val 7416231"/>
            </a:avLst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Abgerundetes Rechteck 24"/>
              <p:cNvSpPr/>
              <p:nvPr/>
            </p:nvSpPr>
            <p:spPr>
              <a:xfrm>
                <a:off x="517240" y="4476931"/>
                <a:ext cx="5291840" cy="644440"/>
              </a:xfrm>
              <a:prstGeom prst="roundRect">
                <a:avLst/>
              </a:prstGeom>
              <a:solidFill>
                <a:srgbClr val="FFFF00">
                  <a:alpha val="4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 smtClean="0">
                    <a:solidFill>
                      <a:schemeClr val="tx1"/>
                    </a:solidFill>
                  </a:rPr>
                  <a:t>Wie oft passen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de-DE" sz="2000" b="1" dirty="0" smtClean="0">
                    <a:solidFill>
                      <a:schemeClr val="tx1"/>
                    </a:solidFill>
                  </a:rPr>
                  <a:t>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de-DE" sz="2000" b="1" dirty="0" smtClean="0">
                    <a:solidFill>
                      <a:schemeClr val="tx1"/>
                    </a:solidFill>
                  </a:rPr>
                  <a:t> ?</a:t>
                </a:r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Abgerundetes 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40" y="4476931"/>
                <a:ext cx="5291840" cy="644440"/>
              </a:xfrm>
              <a:prstGeom prst="round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93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4" grpId="0"/>
      <p:bldP spid="5" grpId="0" animBg="1"/>
      <p:bldP spid="6" grpId="0" animBg="1"/>
      <p:bldP spid="7" grpId="0" animBg="1"/>
      <p:bldP spid="15" grpId="0" animBg="1"/>
      <p:bldP spid="16" grpId="0" animBg="1"/>
      <p:bldP spid="21" grpId="0"/>
      <p:bldP spid="22" grpId="0"/>
      <p:bldP spid="23" grpId="0"/>
      <p:bldP spid="26" grpId="0" animBg="1"/>
      <p:bldP spid="24" grpId="0"/>
      <p:bldP spid="27" grpId="0" animBg="1"/>
      <p:bldP spid="37" grpId="0"/>
      <p:bldP spid="38" grpId="0"/>
      <p:bldP spid="39" grpId="0" animBg="1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7" grpId="0"/>
      <p:bldP spid="68" grpId="0" animBg="1"/>
      <p:bldP spid="69" grpId="0"/>
      <p:bldP spid="70" grpId="0"/>
      <p:bldP spid="71" grpId="0" animBg="1"/>
      <p:bldP spid="72" grpId="0" animBg="1"/>
      <p:bldP spid="83" grpId="0" animBg="1"/>
      <p:bldP spid="84" grpId="0" animBg="1"/>
      <p:bldP spid="2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Breitbild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10</cp:revision>
  <dcterms:created xsi:type="dcterms:W3CDTF">2020-07-01T08:09:29Z</dcterms:created>
  <dcterms:modified xsi:type="dcterms:W3CDTF">2020-07-01T09:02:20Z</dcterms:modified>
</cp:coreProperties>
</file>