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5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41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53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53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53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41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649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40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84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2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26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6A566-7CF4-473E-9D06-5E1F319CAE4E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902A0-2282-4037-8D2F-CD2DF6ADE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56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hteck 66"/>
          <p:cNvSpPr/>
          <p:nvPr/>
        </p:nvSpPr>
        <p:spPr>
          <a:xfrm>
            <a:off x="9604311" y="3151432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982936" y="145758"/>
            <a:ext cx="62261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Brüche vervielfachen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292430" y="1539624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7" name="Gruppieren 26"/>
          <p:cNvGrpSpPr/>
          <p:nvPr/>
        </p:nvGrpSpPr>
        <p:grpSpPr>
          <a:xfrm>
            <a:off x="995538" y="1566302"/>
            <a:ext cx="2160000" cy="1440000"/>
            <a:chOff x="1902936" y="1542726"/>
            <a:chExt cx="2160000" cy="1440000"/>
          </a:xfrm>
        </p:grpSpPr>
        <p:sp>
          <p:nvSpPr>
            <p:cNvPr id="7" name="Rechteck 6"/>
            <p:cNvSpPr/>
            <p:nvPr/>
          </p:nvSpPr>
          <p:spPr>
            <a:xfrm>
              <a:off x="1902936" y="1542726"/>
              <a:ext cx="720138" cy="7200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1902936" y="1542726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" name="Gerader Verbinder 8"/>
            <p:cNvCxnSpPr/>
            <p:nvPr/>
          </p:nvCxnSpPr>
          <p:spPr>
            <a:xfrm>
              <a:off x="2623074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>
              <a:off x="3342211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>
              <a:stCxn id="8" idx="1"/>
              <a:endCxn id="8" idx="3"/>
            </p:cNvCxnSpPr>
            <p:nvPr/>
          </p:nvCxnSpPr>
          <p:spPr>
            <a:xfrm>
              <a:off x="1902936" y="2262726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201794" y="1889126"/>
                <a:ext cx="25327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94" y="1889126"/>
                <a:ext cx="253274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11256779" y="3365653"/>
                <a:ext cx="56797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6779" y="3365653"/>
                <a:ext cx="567976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535414" y="2051382"/>
                <a:ext cx="4082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14" y="2051382"/>
                <a:ext cx="408252" cy="369332"/>
              </a:xfrm>
              <a:prstGeom prst="rect">
                <a:avLst/>
              </a:prstGeom>
              <a:blipFill>
                <a:blip r:embed="rId4"/>
                <a:stretch>
                  <a:fillRect l="-5970" r="-1641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11284932" y="1884674"/>
                <a:ext cx="56797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4932" y="1884674"/>
                <a:ext cx="567976" cy="693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bgerundetes Rechteck 18"/>
          <p:cNvSpPr/>
          <p:nvPr/>
        </p:nvSpPr>
        <p:spPr>
          <a:xfrm>
            <a:off x="309907" y="5848570"/>
            <a:ext cx="11572186" cy="91127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Man vervielfacht einen Bruch mit einer natürlichen Zahl, indem man den Zähler mit der natürlichen Zahl multipliziert. Der Nenner ändert sich dabei nicht.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270440" y="2259626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/>
        </p:nvGrpSpPr>
        <p:grpSpPr>
          <a:xfrm>
            <a:off x="6282229" y="1539625"/>
            <a:ext cx="2160000" cy="1440000"/>
            <a:chOff x="7417900" y="2443203"/>
            <a:chExt cx="2160000" cy="1440000"/>
          </a:xfrm>
        </p:grpSpPr>
        <p:sp>
          <p:nvSpPr>
            <p:cNvPr id="22" name="Rechteck 21"/>
            <p:cNvSpPr/>
            <p:nvPr/>
          </p:nvSpPr>
          <p:spPr>
            <a:xfrm>
              <a:off x="7417900" y="2443203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r Verbinder 22"/>
            <p:cNvCxnSpPr/>
            <p:nvPr/>
          </p:nvCxnSpPr>
          <p:spPr>
            <a:xfrm>
              <a:off x="8138038" y="2443203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>
              <a:off x="8857175" y="2443203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>
              <a:stCxn id="22" idx="1"/>
              <a:endCxn id="22" idx="3"/>
            </p:cNvCxnSpPr>
            <p:nvPr/>
          </p:nvCxnSpPr>
          <p:spPr>
            <a:xfrm>
              <a:off x="7417900" y="3163203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>
          <a:xfrm>
            <a:off x="3655589" y="1566302"/>
            <a:ext cx="2160000" cy="1440000"/>
            <a:chOff x="1902936" y="1542726"/>
            <a:chExt cx="2160000" cy="1440000"/>
          </a:xfrm>
        </p:grpSpPr>
        <p:sp>
          <p:nvSpPr>
            <p:cNvPr id="29" name="Rechteck 28"/>
            <p:cNvSpPr/>
            <p:nvPr/>
          </p:nvSpPr>
          <p:spPr>
            <a:xfrm>
              <a:off x="1902936" y="1542726"/>
              <a:ext cx="720138" cy="7200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1902936" y="1542726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1" name="Gerader Verbinder 30"/>
            <p:cNvCxnSpPr/>
            <p:nvPr/>
          </p:nvCxnSpPr>
          <p:spPr>
            <a:xfrm>
              <a:off x="2623074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3342211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>
              <a:stCxn id="30" idx="1"/>
              <a:endCxn id="30" idx="3"/>
            </p:cNvCxnSpPr>
            <p:nvPr/>
          </p:nvCxnSpPr>
          <p:spPr>
            <a:xfrm>
              <a:off x="1902936" y="2262726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3230836" y="2070858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836" y="2070858"/>
                <a:ext cx="349455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5931186" y="2070857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186" y="2070857"/>
                <a:ext cx="34945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206432" y="3367775"/>
                <a:ext cx="25327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32" y="3367775"/>
                <a:ext cx="253274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535414" y="3546036"/>
                <a:ext cx="4082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14" y="3546036"/>
                <a:ext cx="408252" cy="369332"/>
              </a:xfrm>
              <a:prstGeom prst="rect">
                <a:avLst/>
              </a:prstGeom>
              <a:blipFill>
                <a:blip r:embed="rId9"/>
                <a:stretch>
                  <a:fillRect l="-5970" r="-1641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uppieren 40"/>
          <p:cNvGrpSpPr/>
          <p:nvPr/>
        </p:nvGrpSpPr>
        <p:grpSpPr>
          <a:xfrm>
            <a:off x="997030" y="3141551"/>
            <a:ext cx="2160000" cy="1440000"/>
            <a:chOff x="1902936" y="1542726"/>
            <a:chExt cx="2160000" cy="1440000"/>
          </a:xfrm>
        </p:grpSpPr>
        <p:sp>
          <p:nvSpPr>
            <p:cNvPr id="42" name="Rechteck 41"/>
            <p:cNvSpPr/>
            <p:nvPr/>
          </p:nvSpPr>
          <p:spPr>
            <a:xfrm>
              <a:off x="1902936" y="1542726"/>
              <a:ext cx="720138" cy="7200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1902936" y="1542726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4" name="Gerader Verbinder 43"/>
            <p:cNvCxnSpPr/>
            <p:nvPr/>
          </p:nvCxnSpPr>
          <p:spPr>
            <a:xfrm>
              <a:off x="2623074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>
              <a:off x="3342211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/>
            <p:cNvCxnSpPr>
              <a:stCxn id="43" idx="1"/>
              <a:endCxn id="43" idx="3"/>
            </p:cNvCxnSpPr>
            <p:nvPr/>
          </p:nvCxnSpPr>
          <p:spPr>
            <a:xfrm>
              <a:off x="1902936" y="2262726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/>
          <p:cNvGrpSpPr/>
          <p:nvPr/>
        </p:nvGrpSpPr>
        <p:grpSpPr>
          <a:xfrm>
            <a:off x="3655589" y="3141551"/>
            <a:ext cx="2160000" cy="1440000"/>
            <a:chOff x="1902936" y="1542726"/>
            <a:chExt cx="2160000" cy="1440000"/>
          </a:xfrm>
        </p:grpSpPr>
        <p:sp>
          <p:nvSpPr>
            <p:cNvPr id="54" name="Rechteck 53"/>
            <p:cNvSpPr/>
            <p:nvPr/>
          </p:nvSpPr>
          <p:spPr>
            <a:xfrm>
              <a:off x="1902936" y="1542726"/>
              <a:ext cx="720138" cy="7200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Rechteck 54"/>
            <p:cNvSpPr/>
            <p:nvPr/>
          </p:nvSpPr>
          <p:spPr>
            <a:xfrm>
              <a:off x="1902936" y="1542726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6" name="Gerader Verbinder 55"/>
            <p:cNvCxnSpPr/>
            <p:nvPr/>
          </p:nvCxnSpPr>
          <p:spPr>
            <a:xfrm>
              <a:off x="2623074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r Verbinder 56"/>
            <p:cNvCxnSpPr/>
            <p:nvPr/>
          </p:nvCxnSpPr>
          <p:spPr>
            <a:xfrm>
              <a:off x="3342211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/>
            <p:cNvCxnSpPr>
              <a:stCxn id="55" idx="1"/>
              <a:endCxn id="55" idx="3"/>
            </p:cNvCxnSpPr>
            <p:nvPr/>
          </p:nvCxnSpPr>
          <p:spPr>
            <a:xfrm>
              <a:off x="1902936" y="2262726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3230836" y="3646107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836" y="3646107"/>
                <a:ext cx="34945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Gruppieren 59"/>
          <p:cNvGrpSpPr/>
          <p:nvPr/>
        </p:nvGrpSpPr>
        <p:grpSpPr>
          <a:xfrm>
            <a:off x="6274828" y="3141551"/>
            <a:ext cx="2160000" cy="1440000"/>
            <a:chOff x="1902936" y="1542726"/>
            <a:chExt cx="2160000" cy="1440000"/>
          </a:xfrm>
        </p:grpSpPr>
        <p:sp>
          <p:nvSpPr>
            <p:cNvPr id="61" name="Rechteck 60"/>
            <p:cNvSpPr/>
            <p:nvPr/>
          </p:nvSpPr>
          <p:spPr>
            <a:xfrm>
              <a:off x="1902936" y="1542726"/>
              <a:ext cx="720138" cy="7200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/>
            <p:cNvSpPr/>
            <p:nvPr/>
          </p:nvSpPr>
          <p:spPr>
            <a:xfrm>
              <a:off x="1902936" y="1542726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3" name="Gerader Verbinder 62"/>
            <p:cNvCxnSpPr/>
            <p:nvPr/>
          </p:nvCxnSpPr>
          <p:spPr>
            <a:xfrm>
              <a:off x="2623074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/>
            <p:cNvCxnSpPr/>
            <p:nvPr/>
          </p:nvCxnSpPr>
          <p:spPr>
            <a:xfrm>
              <a:off x="3342211" y="1542726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/>
            <p:cNvCxnSpPr>
              <a:stCxn id="62" idx="1"/>
              <a:endCxn id="62" idx="3"/>
            </p:cNvCxnSpPr>
            <p:nvPr/>
          </p:nvCxnSpPr>
          <p:spPr>
            <a:xfrm>
              <a:off x="1902936" y="2262726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5850075" y="3646107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075" y="3646107"/>
                <a:ext cx="349455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hteck 67"/>
          <p:cNvSpPr/>
          <p:nvPr/>
        </p:nvSpPr>
        <p:spPr>
          <a:xfrm>
            <a:off x="8894067" y="3141551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/>
          <p:cNvSpPr/>
          <p:nvPr/>
        </p:nvSpPr>
        <p:spPr>
          <a:xfrm>
            <a:off x="8879069" y="3861551"/>
            <a:ext cx="720138" cy="72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0" name="Gruppieren 69"/>
          <p:cNvGrpSpPr/>
          <p:nvPr/>
        </p:nvGrpSpPr>
        <p:grpSpPr>
          <a:xfrm>
            <a:off x="8874693" y="3141552"/>
            <a:ext cx="2160000" cy="1440000"/>
            <a:chOff x="7417900" y="2443203"/>
            <a:chExt cx="2160000" cy="1440000"/>
          </a:xfrm>
        </p:grpSpPr>
        <p:sp>
          <p:nvSpPr>
            <p:cNvPr id="71" name="Rechteck 70"/>
            <p:cNvSpPr/>
            <p:nvPr/>
          </p:nvSpPr>
          <p:spPr>
            <a:xfrm>
              <a:off x="7417900" y="2443203"/>
              <a:ext cx="2160000" cy="144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2" name="Gerader Verbinder 71"/>
            <p:cNvCxnSpPr/>
            <p:nvPr/>
          </p:nvCxnSpPr>
          <p:spPr>
            <a:xfrm>
              <a:off x="8138038" y="2443203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r Verbinder 72"/>
            <p:cNvCxnSpPr/>
            <p:nvPr/>
          </p:nvCxnSpPr>
          <p:spPr>
            <a:xfrm>
              <a:off x="8857175" y="2443203"/>
              <a:ext cx="0" cy="144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r Verbinder 73"/>
            <p:cNvCxnSpPr>
              <a:stCxn id="71" idx="1"/>
              <a:endCxn id="71" idx="3"/>
            </p:cNvCxnSpPr>
            <p:nvPr/>
          </p:nvCxnSpPr>
          <p:spPr>
            <a:xfrm>
              <a:off x="7417900" y="3163203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feld 74"/>
              <p:cNvSpPr txBox="1"/>
              <p:nvPr/>
            </p:nvSpPr>
            <p:spPr>
              <a:xfrm>
                <a:off x="8523650" y="3672784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75" name="Textfeld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650" y="3672784"/>
                <a:ext cx="349455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bgerundete rechteckige Legende 75"/>
          <p:cNvSpPr/>
          <p:nvPr/>
        </p:nvSpPr>
        <p:spPr>
          <a:xfrm>
            <a:off x="9784080" y="293896"/>
            <a:ext cx="2233749" cy="893461"/>
          </a:xfrm>
          <a:prstGeom prst="wedgeRoundRectCallout">
            <a:avLst>
              <a:gd name="adj1" fmla="val -88084"/>
              <a:gd name="adj2" fmla="val 930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Multiplikation mit einer natürlichen Zahl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feld 76"/>
              <p:cNvSpPr txBox="1"/>
              <p:nvPr/>
            </p:nvSpPr>
            <p:spPr>
              <a:xfrm>
                <a:off x="4978446" y="4923652"/>
                <a:ext cx="25327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446" y="4923652"/>
                <a:ext cx="253274" cy="6938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5312066" y="5085908"/>
                <a:ext cx="4082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066" y="5085908"/>
                <a:ext cx="408252" cy="369332"/>
              </a:xfrm>
              <a:prstGeom prst="rect">
                <a:avLst/>
              </a:prstGeom>
              <a:blipFill>
                <a:blip r:embed="rId14"/>
                <a:stretch>
                  <a:fillRect l="-4478" r="-17910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5800664" y="4923652"/>
                <a:ext cx="97571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664" y="4923652"/>
                <a:ext cx="975716" cy="69384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Gekrümmter Verbinder 80"/>
          <p:cNvCxnSpPr>
            <a:stCxn id="78" idx="0"/>
            <a:endCxn id="77" idx="0"/>
          </p:cNvCxnSpPr>
          <p:nvPr/>
        </p:nvCxnSpPr>
        <p:spPr>
          <a:xfrm rot="16200000" flipV="1">
            <a:off x="5229510" y="4799225"/>
            <a:ext cx="162256" cy="411109"/>
          </a:xfrm>
          <a:prstGeom prst="curvedConnector3">
            <a:avLst>
              <a:gd name="adj1" fmla="val 24088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feld 82"/>
              <p:cNvSpPr txBox="1"/>
              <p:nvPr/>
            </p:nvSpPr>
            <p:spPr>
              <a:xfrm>
                <a:off x="6794253" y="4947625"/>
                <a:ext cx="56797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3" name="Textfeld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253" y="4947625"/>
                <a:ext cx="567976" cy="69384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31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4" grpId="0"/>
      <p:bldP spid="5" grpId="0" animBg="1"/>
      <p:bldP spid="12" grpId="0"/>
      <p:bldP spid="14" grpId="0"/>
      <p:bldP spid="15" grpId="0"/>
      <p:bldP spid="16" grpId="0"/>
      <p:bldP spid="19" grpId="0" animBg="1"/>
      <p:bldP spid="21" grpId="0" animBg="1"/>
      <p:bldP spid="34" grpId="0"/>
      <p:bldP spid="35" grpId="0"/>
      <p:bldP spid="38" grpId="0"/>
      <p:bldP spid="40" grpId="0"/>
      <p:bldP spid="59" grpId="0"/>
      <p:bldP spid="66" grpId="0"/>
      <p:bldP spid="68" grpId="0" animBg="1"/>
      <p:bldP spid="69" grpId="0" animBg="1"/>
      <p:bldP spid="75" grpId="0"/>
      <p:bldP spid="76" grpId="0" animBg="1"/>
      <p:bldP spid="77" grpId="0"/>
      <p:bldP spid="78" grpId="0"/>
      <p:bldP spid="79" grpId="0"/>
      <p:bldP spid="8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4</cp:revision>
  <dcterms:created xsi:type="dcterms:W3CDTF">2020-06-17T09:49:42Z</dcterms:created>
  <dcterms:modified xsi:type="dcterms:W3CDTF">2020-06-17T10:19:04Z</dcterms:modified>
</cp:coreProperties>
</file>