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9" d="100"/>
          <a:sy n="59" d="100"/>
        </p:scale>
        <p:origin x="1176" y="384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9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54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93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7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24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95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14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2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6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4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832EB-D918-4E7A-893B-C889EA0AAA38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DD5C-6A98-4416-BA33-59514D1A68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37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llipse 129"/>
          <p:cNvSpPr/>
          <p:nvPr/>
        </p:nvSpPr>
        <p:spPr>
          <a:xfrm>
            <a:off x="2166112" y="4546765"/>
            <a:ext cx="581959" cy="506437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9661390" y="1680873"/>
            <a:ext cx="581959" cy="5064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/>
        </p:nvSpPr>
        <p:spPr>
          <a:xfrm>
            <a:off x="8503829" y="1680873"/>
            <a:ext cx="581959" cy="5064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3358071" y="1658445"/>
            <a:ext cx="581959" cy="5064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2200510" y="1656471"/>
            <a:ext cx="581959" cy="5064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11136309" y="3098444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10412357" y="3098444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10412357" y="2378444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9708667" y="3098444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9696308" y="2378444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3342401" y="3098444"/>
            <a:ext cx="10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4422402" y="3098444"/>
            <a:ext cx="10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3342401" y="2378444"/>
            <a:ext cx="10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551259" y="2378444"/>
            <a:ext cx="108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264199" y="0"/>
            <a:ext cx="5663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Brüche vergleichen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2371208" y="1271187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208" y="1271187"/>
                <a:ext cx="253274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3522414" y="1271187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414" y="1271187"/>
                <a:ext cx="253274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/>
          <p:cNvSpPr/>
          <p:nvPr/>
        </p:nvSpPr>
        <p:spPr>
          <a:xfrm>
            <a:off x="551259" y="2378444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342401" y="2378444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/>
          <p:cNvCxnSpPr>
            <a:stCxn id="2" idx="0"/>
            <a:endCxn id="2" idx="2"/>
          </p:cNvCxnSpPr>
          <p:nvPr/>
        </p:nvCxnSpPr>
        <p:spPr>
          <a:xfrm>
            <a:off x="1631259" y="2378444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>
            <a:stCxn id="8" idx="0"/>
            <a:endCxn id="8" idx="2"/>
          </p:cNvCxnSpPr>
          <p:nvPr/>
        </p:nvCxnSpPr>
        <p:spPr>
          <a:xfrm>
            <a:off x="4422401" y="2378444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>
            <a:stCxn id="8" idx="1"/>
            <a:endCxn id="8" idx="3"/>
          </p:cNvCxnSpPr>
          <p:nvPr/>
        </p:nvCxnSpPr>
        <p:spPr>
          <a:xfrm>
            <a:off x="3342401" y="3098444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8674527" y="1271187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527" y="1271187"/>
                <a:ext cx="253274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hteck 22"/>
          <p:cNvSpPr/>
          <p:nvPr/>
        </p:nvSpPr>
        <p:spPr>
          <a:xfrm>
            <a:off x="6899183" y="3098444"/>
            <a:ext cx="10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7979184" y="3098444"/>
            <a:ext cx="10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6899183" y="2378444"/>
            <a:ext cx="108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6899183" y="2378444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/>
          <p:cNvCxnSpPr>
            <a:stCxn id="26" idx="0"/>
            <a:endCxn id="26" idx="2"/>
          </p:cNvCxnSpPr>
          <p:nvPr/>
        </p:nvCxnSpPr>
        <p:spPr>
          <a:xfrm>
            <a:off x="7979183" y="2378444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26" idx="1"/>
            <a:endCxn id="26" idx="3"/>
          </p:cNvCxnSpPr>
          <p:nvPr/>
        </p:nvCxnSpPr>
        <p:spPr>
          <a:xfrm>
            <a:off x="6899183" y="3098444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9696309" y="2378444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9825733" y="1271186"/>
                <a:ext cx="253274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5733" y="1271186"/>
                <a:ext cx="253274" cy="6989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Gerader Verbinder 30"/>
          <p:cNvCxnSpPr>
            <a:stCxn id="29" idx="1"/>
            <a:endCxn id="29" idx="3"/>
          </p:cNvCxnSpPr>
          <p:nvPr/>
        </p:nvCxnSpPr>
        <p:spPr>
          <a:xfrm>
            <a:off x="9696309" y="3098444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>
            <a:off x="10430833" y="2378444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>
            <a:off x="11132357" y="2378444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bgerundetes Rechteck 40"/>
          <p:cNvSpPr/>
          <p:nvPr/>
        </p:nvSpPr>
        <p:spPr>
          <a:xfrm>
            <a:off x="4604822" y="1735105"/>
            <a:ext cx="2982351" cy="449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u</a:t>
            </a:r>
            <a:r>
              <a:rPr lang="de-DE" b="1" dirty="0" smtClean="0">
                <a:solidFill>
                  <a:schemeClr val="bg1"/>
                </a:solidFill>
              </a:rPr>
              <a:t>nterschiedliche Nenner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4604823" y="1168183"/>
            <a:ext cx="2982351" cy="449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u</a:t>
            </a:r>
            <a:r>
              <a:rPr lang="de-DE" b="1" dirty="0" smtClean="0">
                <a:solidFill>
                  <a:schemeClr val="bg1"/>
                </a:solidFill>
              </a:rPr>
              <a:t>nterschiedliche Bruchteile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4604824" y="4009578"/>
            <a:ext cx="2982351" cy="44930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gleiche Bruchteile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Pfeil nach unten 43"/>
          <p:cNvSpPr/>
          <p:nvPr/>
        </p:nvSpPr>
        <p:spPr>
          <a:xfrm>
            <a:off x="5913120" y="2378444"/>
            <a:ext cx="365760" cy="1321359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Abgerundetes Rechteck 49"/>
          <p:cNvSpPr/>
          <p:nvPr/>
        </p:nvSpPr>
        <p:spPr>
          <a:xfrm>
            <a:off x="4604823" y="4538444"/>
            <a:ext cx="2982351" cy="44930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gemeinsame Vielfache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551259" y="4578430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9" y="4578430"/>
                <a:ext cx="1403205" cy="369332"/>
              </a:xfrm>
              <a:prstGeom prst="rect">
                <a:avLst/>
              </a:prstGeom>
              <a:blipFill>
                <a:blip r:embed="rId6"/>
                <a:stretch>
                  <a:fillRect l="-7359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2008071" y="4578430"/>
                <a:ext cx="5679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071" y="4578430"/>
                <a:ext cx="567976" cy="369332"/>
              </a:xfrm>
              <a:prstGeom prst="rect">
                <a:avLst/>
              </a:prstGeom>
              <a:blipFill>
                <a:blip r:embed="rId7"/>
                <a:stretch>
                  <a:fillRect l="-5319" r="-11702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Gerader Verbinder 52"/>
          <p:cNvCxnSpPr>
            <a:stCxn id="2" idx="1"/>
            <a:endCxn id="2" idx="3"/>
          </p:cNvCxnSpPr>
          <p:nvPr/>
        </p:nvCxnSpPr>
        <p:spPr>
          <a:xfrm>
            <a:off x="551259" y="3098444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943951" y="5477943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951" y="5477943"/>
                <a:ext cx="253274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1482179" y="5639012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179" y="5639012"/>
                <a:ext cx="298159" cy="369332"/>
              </a:xfrm>
              <a:prstGeom prst="rect">
                <a:avLst/>
              </a:prstGeom>
              <a:blipFill>
                <a:blip r:embed="rId9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2065292" y="5462008"/>
                <a:ext cx="351058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292" y="5462008"/>
                <a:ext cx="351058" cy="72334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hteck 56"/>
              <p:cNvSpPr/>
              <p:nvPr/>
            </p:nvSpPr>
            <p:spPr>
              <a:xfrm>
                <a:off x="2020796" y="5819273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7" name="Rechtec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796" y="5819273"/>
                <a:ext cx="43794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Gekrümmter Verbinder 58"/>
          <p:cNvCxnSpPr>
            <a:stCxn id="52" idx="3"/>
            <a:endCxn id="57" idx="3"/>
          </p:cNvCxnSpPr>
          <p:nvPr/>
        </p:nvCxnSpPr>
        <p:spPr>
          <a:xfrm flipH="1">
            <a:off x="2458736" y="4763096"/>
            <a:ext cx="117311" cy="1287010"/>
          </a:xfrm>
          <a:prstGeom prst="curvedConnector3">
            <a:avLst>
              <a:gd name="adj1" fmla="val -1948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krümmter Verbinder 63"/>
          <p:cNvCxnSpPr>
            <a:stCxn id="54" idx="2"/>
            <a:endCxn id="57" idx="2"/>
          </p:cNvCxnSpPr>
          <p:nvPr/>
        </p:nvCxnSpPr>
        <p:spPr>
          <a:xfrm rot="16200000" flipH="1">
            <a:off x="1599415" y="5640587"/>
            <a:ext cx="111524" cy="1169178"/>
          </a:xfrm>
          <a:prstGeom prst="curvedConnector3">
            <a:avLst>
              <a:gd name="adj1" fmla="val 3049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1482179" y="6583664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179" y="6583664"/>
                <a:ext cx="298159" cy="276999"/>
              </a:xfrm>
              <a:prstGeom prst="rect">
                <a:avLst/>
              </a:prstGeom>
              <a:blipFill>
                <a:blip r:embed="rId12"/>
                <a:stretch>
                  <a:fillRect l="-6122" r="-1836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1543679" y="5477943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679" y="5477943"/>
                <a:ext cx="181140" cy="276999"/>
              </a:xfrm>
              <a:prstGeom prst="rect">
                <a:avLst/>
              </a:prstGeom>
              <a:blipFill>
                <a:blip r:embed="rId1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bgerundete rechteckige Legende 67"/>
          <p:cNvSpPr/>
          <p:nvPr/>
        </p:nvSpPr>
        <p:spPr>
          <a:xfrm>
            <a:off x="3019173" y="4623417"/>
            <a:ext cx="1403228" cy="394902"/>
          </a:xfrm>
          <a:prstGeom prst="wedgeRoundRectCallout">
            <a:avLst>
              <a:gd name="adj1" fmla="val -140834"/>
              <a:gd name="adj2" fmla="val 188962"/>
              <a:gd name="adj3" fmla="val 16667"/>
            </a:avLst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Erweiterung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69" name="Gekrümmter Verbinder 68"/>
          <p:cNvCxnSpPr/>
          <p:nvPr/>
        </p:nvCxnSpPr>
        <p:spPr>
          <a:xfrm rot="5400000" flipH="1" flipV="1">
            <a:off x="1617515" y="4838781"/>
            <a:ext cx="115929" cy="1170561"/>
          </a:xfrm>
          <a:prstGeom prst="curvedConnector3">
            <a:avLst>
              <a:gd name="adj1" fmla="val 2971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feld 70"/>
              <p:cNvSpPr txBox="1"/>
              <p:nvPr/>
            </p:nvSpPr>
            <p:spPr>
              <a:xfrm>
                <a:off x="1506788" y="4879820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788" y="4879820"/>
                <a:ext cx="298159" cy="276999"/>
              </a:xfrm>
              <a:prstGeom prst="rect">
                <a:avLst/>
              </a:prstGeom>
              <a:blipFill>
                <a:blip r:embed="rId14"/>
                <a:stretch>
                  <a:fillRect l="-6122" r="-183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hteck 71"/>
              <p:cNvSpPr/>
              <p:nvPr/>
            </p:nvSpPr>
            <p:spPr>
              <a:xfrm>
                <a:off x="2021525" y="5364054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2" name="Rechteck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525" y="5364054"/>
                <a:ext cx="437940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feld 72"/>
              <p:cNvSpPr txBox="1"/>
              <p:nvPr/>
            </p:nvSpPr>
            <p:spPr>
              <a:xfrm>
                <a:off x="666354" y="1314820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4" y="1314820"/>
                <a:ext cx="253274" cy="6914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feld 73"/>
              <p:cNvSpPr txBox="1"/>
              <p:nvPr/>
            </p:nvSpPr>
            <p:spPr>
              <a:xfrm>
                <a:off x="1313067" y="1312709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67" y="1312709"/>
                <a:ext cx="253274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feld 74"/>
              <p:cNvSpPr txBox="1"/>
              <p:nvPr/>
            </p:nvSpPr>
            <p:spPr>
              <a:xfrm>
                <a:off x="966466" y="1522442"/>
                <a:ext cx="29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5" name="Textfeld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466" y="1522442"/>
                <a:ext cx="299762" cy="369332"/>
              </a:xfrm>
              <a:prstGeom prst="rect">
                <a:avLst/>
              </a:prstGeom>
              <a:blipFill>
                <a:blip r:embed="rId18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feld 75"/>
              <p:cNvSpPr txBox="1"/>
              <p:nvPr/>
            </p:nvSpPr>
            <p:spPr>
              <a:xfrm>
                <a:off x="7985167" y="4578430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167" y="4578430"/>
                <a:ext cx="1403205" cy="369332"/>
              </a:xfrm>
              <a:prstGeom prst="rect">
                <a:avLst/>
              </a:prstGeom>
              <a:blipFill>
                <a:blip r:embed="rId19"/>
                <a:stretch>
                  <a:fillRect l="-7391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feld 76"/>
              <p:cNvSpPr txBox="1"/>
              <p:nvPr/>
            </p:nvSpPr>
            <p:spPr>
              <a:xfrm>
                <a:off x="9441979" y="4578430"/>
                <a:ext cx="752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979" y="4578430"/>
                <a:ext cx="752322" cy="369332"/>
              </a:xfrm>
              <a:prstGeom prst="rect">
                <a:avLst/>
              </a:prstGeom>
              <a:blipFill>
                <a:blip r:embed="rId20"/>
                <a:stretch>
                  <a:fillRect l="-4065" r="-8943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7057678" y="5435913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678" y="5435913"/>
                <a:ext cx="253274" cy="69147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7595906" y="5596982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906" y="5596982"/>
                <a:ext cx="298159" cy="369332"/>
              </a:xfrm>
              <a:prstGeom prst="rect">
                <a:avLst/>
              </a:prstGeom>
              <a:blipFill>
                <a:blip r:embed="rId22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feld 79"/>
              <p:cNvSpPr txBox="1"/>
              <p:nvPr/>
            </p:nvSpPr>
            <p:spPr>
              <a:xfrm>
                <a:off x="8179019" y="5419978"/>
                <a:ext cx="351058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0" name="Textfeld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019" y="5419978"/>
                <a:ext cx="351058" cy="72334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Rechteck 80"/>
              <p:cNvSpPr/>
              <p:nvPr/>
            </p:nvSpPr>
            <p:spPr>
              <a:xfrm>
                <a:off x="8052241" y="5774848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1" name="Rechteck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241" y="5774848"/>
                <a:ext cx="622286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Gekrümmter Verbinder 81"/>
          <p:cNvCxnSpPr>
            <a:stCxn id="77" idx="2"/>
            <a:endCxn id="81" idx="3"/>
          </p:cNvCxnSpPr>
          <p:nvPr/>
        </p:nvCxnSpPr>
        <p:spPr>
          <a:xfrm rot="5400000">
            <a:off x="8717375" y="4904915"/>
            <a:ext cx="1057919" cy="114361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krümmter Verbinder 82"/>
          <p:cNvCxnSpPr>
            <a:stCxn id="78" idx="2"/>
            <a:endCxn id="81" idx="2"/>
          </p:cNvCxnSpPr>
          <p:nvPr/>
        </p:nvCxnSpPr>
        <p:spPr>
          <a:xfrm rot="16200000" flipH="1">
            <a:off x="7719285" y="5592413"/>
            <a:ext cx="109129" cy="1179069"/>
          </a:xfrm>
          <a:prstGeom prst="curvedConnector3">
            <a:avLst>
              <a:gd name="adj1" fmla="val 3094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feld 83"/>
              <p:cNvSpPr txBox="1"/>
              <p:nvPr/>
            </p:nvSpPr>
            <p:spPr>
              <a:xfrm>
                <a:off x="7595906" y="6541634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4" name="Textfeld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906" y="6541634"/>
                <a:ext cx="298159" cy="276999"/>
              </a:xfrm>
              <a:prstGeom prst="rect">
                <a:avLst/>
              </a:prstGeom>
              <a:blipFill>
                <a:blip r:embed="rId24"/>
                <a:stretch>
                  <a:fillRect l="-6122" r="-183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feld 84"/>
              <p:cNvSpPr txBox="1"/>
              <p:nvPr/>
            </p:nvSpPr>
            <p:spPr>
              <a:xfrm>
                <a:off x="7657406" y="5435913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5" name="Textfeld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406" y="5435913"/>
                <a:ext cx="181140" cy="276999"/>
              </a:xfrm>
              <a:prstGeom prst="rect">
                <a:avLst/>
              </a:prstGeom>
              <a:blipFill>
                <a:blip r:embed="rId2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Gekrümmter Verbinder 86"/>
          <p:cNvCxnSpPr/>
          <p:nvPr/>
        </p:nvCxnSpPr>
        <p:spPr>
          <a:xfrm rot="5400000" flipH="1" flipV="1">
            <a:off x="7731242" y="4796751"/>
            <a:ext cx="115929" cy="1170561"/>
          </a:xfrm>
          <a:prstGeom prst="curvedConnector3">
            <a:avLst>
              <a:gd name="adj1" fmla="val 2971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feld 87"/>
              <p:cNvSpPr txBox="1"/>
              <p:nvPr/>
            </p:nvSpPr>
            <p:spPr>
              <a:xfrm>
                <a:off x="7620515" y="4837790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8" name="Textfeld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5" y="4837790"/>
                <a:ext cx="298159" cy="276999"/>
              </a:xfrm>
              <a:prstGeom prst="rect">
                <a:avLst/>
              </a:prstGeom>
              <a:blipFill>
                <a:blip r:embed="rId26"/>
                <a:stretch>
                  <a:fillRect l="-6122" r="-1836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hteck 88"/>
              <p:cNvSpPr/>
              <p:nvPr/>
            </p:nvSpPr>
            <p:spPr>
              <a:xfrm>
                <a:off x="8135252" y="5322024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9" name="Rechteck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252" y="5322024"/>
                <a:ext cx="437940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feld 89"/>
              <p:cNvSpPr txBox="1"/>
              <p:nvPr/>
            </p:nvSpPr>
            <p:spPr>
              <a:xfrm>
                <a:off x="10839813" y="1335137"/>
                <a:ext cx="43762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0" name="Textfeld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9813" y="1335137"/>
                <a:ext cx="437620" cy="691471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feld 90"/>
              <p:cNvSpPr txBox="1"/>
              <p:nvPr/>
            </p:nvSpPr>
            <p:spPr>
              <a:xfrm>
                <a:off x="11628118" y="1355681"/>
                <a:ext cx="43762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1" name="Textfeld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118" y="1355681"/>
                <a:ext cx="437620" cy="691471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feld 91"/>
              <p:cNvSpPr txBox="1"/>
              <p:nvPr/>
            </p:nvSpPr>
            <p:spPr>
              <a:xfrm>
                <a:off x="11305171" y="1524277"/>
                <a:ext cx="29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2" name="Textfeld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5171" y="1524277"/>
                <a:ext cx="299762" cy="369332"/>
              </a:xfrm>
              <a:prstGeom prst="rect">
                <a:avLst/>
              </a:prstGeom>
              <a:blipFill>
                <a:blip r:embed="rId30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feld 97"/>
              <p:cNvSpPr txBox="1"/>
              <p:nvPr/>
            </p:nvSpPr>
            <p:spPr>
              <a:xfrm>
                <a:off x="9982653" y="5475280"/>
                <a:ext cx="253274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8" name="Textfeld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653" y="5475280"/>
                <a:ext cx="253274" cy="69897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feld 98"/>
              <p:cNvSpPr txBox="1"/>
              <p:nvPr/>
            </p:nvSpPr>
            <p:spPr>
              <a:xfrm>
                <a:off x="10520881" y="5636349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9" name="Textfeld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0881" y="5636349"/>
                <a:ext cx="298159" cy="369332"/>
              </a:xfrm>
              <a:prstGeom prst="rect">
                <a:avLst/>
              </a:prstGeom>
              <a:blipFill>
                <a:blip r:embed="rId32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feld 99"/>
              <p:cNvSpPr txBox="1"/>
              <p:nvPr/>
            </p:nvSpPr>
            <p:spPr>
              <a:xfrm>
                <a:off x="11103994" y="5459345"/>
                <a:ext cx="351058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00" name="Textfeld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3994" y="5459345"/>
                <a:ext cx="351058" cy="72334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Rechteck 100"/>
              <p:cNvSpPr/>
              <p:nvPr/>
            </p:nvSpPr>
            <p:spPr>
              <a:xfrm>
                <a:off x="11026996" y="5825719"/>
                <a:ext cx="51559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01" name="Rechteck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6996" y="5825719"/>
                <a:ext cx="515593" cy="461665"/>
              </a:xfrm>
              <a:prstGeom prst="rect">
                <a:avLst/>
              </a:prstGeom>
              <a:blipFill>
                <a:blip r:embed="rId34"/>
                <a:stretch>
                  <a:fillRect l="-3571" r="-952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Gekrümmter Verbinder 101"/>
          <p:cNvCxnSpPr>
            <a:stCxn id="98" idx="2"/>
            <a:endCxn id="101" idx="2"/>
          </p:cNvCxnSpPr>
          <p:nvPr/>
        </p:nvCxnSpPr>
        <p:spPr>
          <a:xfrm rot="16200000" flipH="1">
            <a:off x="10640476" y="5643067"/>
            <a:ext cx="113130" cy="1175503"/>
          </a:xfrm>
          <a:prstGeom prst="curvedConnector3">
            <a:avLst>
              <a:gd name="adj1" fmla="val 3020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feld 102"/>
              <p:cNvSpPr txBox="1"/>
              <p:nvPr/>
            </p:nvSpPr>
            <p:spPr>
              <a:xfrm>
                <a:off x="10520881" y="6581001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3" name="Textfeld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0881" y="6581001"/>
                <a:ext cx="298159" cy="276999"/>
              </a:xfrm>
              <a:prstGeom prst="rect">
                <a:avLst/>
              </a:prstGeom>
              <a:blipFill>
                <a:blip r:embed="rId35"/>
                <a:stretch>
                  <a:fillRect l="-6122" r="-1632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feld 103"/>
              <p:cNvSpPr txBox="1"/>
              <p:nvPr/>
            </p:nvSpPr>
            <p:spPr>
              <a:xfrm>
                <a:off x="10582381" y="547528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4" name="Textfeld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2381" y="5475280"/>
                <a:ext cx="181140" cy="276999"/>
              </a:xfrm>
              <a:prstGeom prst="rect">
                <a:avLst/>
              </a:prstGeom>
              <a:blipFill>
                <a:blip r:embed="rId36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Gekrümmter Verbinder 104"/>
          <p:cNvCxnSpPr/>
          <p:nvPr/>
        </p:nvCxnSpPr>
        <p:spPr>
          <a:xfrm rot="5400000" flipH="1" flipV="1">
            <a:off x="10656217" y="4836118"/>
            <a:ext cx="115929" cy="1170561"/>
          </a:xfrm>
          <a:prstGeom prst="curvedConnector3">
            <a:avLst>
              <a:gd name="adj1" fmla="val 2971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feld 105"/>
              <p:cNvSpPr txBox="1"/>
              <p:nvPr/>
            </p:nvSpPr>
            <p:spPr>
              <a:xfrm>
                <a:off x="10545490" y="4877157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6" name="Textfeld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490" y="4877157"/>
                <a:ext cx="298159" cy="276999"/>
              </a:xfrm>
              <a:prstGeom prst="rect">
                <a:avLst/>
              </a:prstGeom>
              <a:blipFill>
                <a:blip r:embed="rId37"/>
                <a:stretch>
                  <a:fillRect l="-6122" r="-1632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Rechteck 106"/>
              <p:cNvSpPr/>
              <p:nvPr/>
            </p:nvSpPr>
            <p:spPr>
              <a:xfrm>
                <a:off x="10993361" y="5360430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07" name="Rechteck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3361" y="5360430"/>
                <a:ext cx="622286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9" name="Gekrümmter Verbinder 108"/>
          <p:cNvCxnSpPr>
            <a:stCxn id="77" idx="3"/>
            <a:endCxn id="101" idx="3"/>
          </p:cNvCxnSpPr>
          <p:nvPr/>
        </p:nvCxnSpPr>
        <p:spPr>
          <a:xfrm>
            <a:off x="10194301" y="4763096"/>
            <a:ext cx="1348288" cy="1293456"/>
          </a:xfrm>
          <a:prstGeom prst="curvedConnector3">
            <a:avLst>
              <a:gd name="adj1" fmla="val 1169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feld 111"/>
              <p:cNvSpPr txBox="1"/>
              <p:nvPr/>
            </p:nvSpPr>
            <p:spPr>
              <a:xfrm>
                <a:off x="2890255" y="1432256"/>
                <a:ext cx="29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2" name="Textfeld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255" y="1432256"/>
                <a:ext cx="299762" cy="369332"/>
              </a:xfrm>
              <a:prstGeom prst="rect">
                <a:avLst/>
              </a:prstGeom>
              <a:blipFill>
                <a:blip r:embed="rId39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feld 112"/>
              <p:cNvSpPr txBox="1"/>
              <p:nvPr/>
            </p:nvSpPr>
            <p:spPr>
              <a:xfrm>
                <a:off x="9203641" y="1432256"/>
                <a:ext cx="29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3" name="Textfeld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641" y="1432256"/>
                <a:ext cx="299762" cy="369332"/>
              </a:xfrm>
              <a:prstGeom prst="rect">
                <a:avLst/>
              </a:prstGeom>
              <a:blipFill>
                <a:blip r:embed="rId40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" name="Gruppieren 125"/>
          <p:cNvGrpSpPr/>
          <p:nvPr/>
        </p:nvGrpSpPr>
        <p:grpSpPr>
          <a:xfrm>
            <a:off x="9696309" y="2385274"/>
            <a:ext cx="2160000" cy="1440000"/>
            <a:chOff x="4319035" y="5209035"/>
            <a:chExt cx="2160000" cy="1440000"/>
          </a:xfrm>
        </p:grpSpPr>
        <p:sp>
          <p:nvSpPr>
            <p:cNvPr id="119" name="Rechteck 118"/>
            <p:cNvSpPr/>
            <p:nvPr/>
          </p:nvSpPr>
          <p:spPr>
            <a:xfrm>
              <a:off x="4319035" y="5209035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0" name="Gerader Verbinder 119"/>
            <p:cNvCxnSpPr>
              <a:stCxn id="119" idx="1"/>
              <a:endCxn id="119" idx="3"/>
            </p:cNvCxnSpPr>
            <p:nvPr/>
          </p:nvCxnSpPr>
          <p:spPr>
            <a:xfrm>
              <a:off x="4319035" y="5929035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r Verbinder 120"/>
            <p:cNvCxnSpPr/>
            <p:nvPr/>
          </p:nvCxnSpPr>
          <p:spPr>
            <a:xfrm>
              <a:off x="5081694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/>
            <p:cNvCxnSpPr/>
            <p:nvPr/>
          </p:nvCxnSpPr>
          <p:spPr>
            <a:xfrm>
              <a:off x="5755083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r Verbinder 122"/>
            <p:cNvCxnSpPr/>
            <p:nvPr/>
          </p:nvCxnSpPr>
          <p:spPr>
            <a:xfrm>
              <a:off x="4727658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r Verbinder 123"/>
            <p:cNvCxnSpPr/>
            <p:nvPr/>
          </p:nvCxnSpPr>
          <p:spPr>
            <a:xfrm>
              <a:off x="5402906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r Verbinder 124"/>
            <p:cNvCxnSpPr/>
            <p:nvPr/>
          </p:nvCxnSpPr>
          <p:spPr>
            <a:xfrm>
              <a:off x="6096000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Abgerundetes Rechteck 128"/>
          <p:cNvSpPr/>
          <p:nvPr/>
        </p:nvSpPr>
        <p:spPr>
          <a:xfrm>
            <a:off x="1477956" y="4006986"/>
            <a:ext cx="1942570" cy="449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Hauptnenner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31" name="Abgerundetes Rechteck 130"/>
          <p:cNvSpPr/>
          <p:nvPr/>
        </p:nvSpPr>
        <p:spPr>
          <a:xfrm>
            <a:off x="8981084" y="4012479"/>
            <a:ext cx="1942570" cy="449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Hauptnenner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9696308" y="4530959"/>
            <a:ext cx="581959" cy="506437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6" name="Gruppieren 155"/>
          <p:cNvGrpSpPr/>
          <p:nvPr/>
        </p:nvGrpSpPr>
        <p:grpSpPr>
          <a:xfrm>
            <a:off x="6899183" y="2388378"/>
            <a:ext cx="2160000" cy="1440000"/>
            <a:chOff x="4319035" y="5209035"/>
            <a:chExt cx="2160000" cy="1440000"/>
          </a:xfrm>
        </p:grpSpPr>
        <p:sp>
          <p:nvSpPr>
            <p:cNvPr id="157" name="Rechteck 156"/>
            <p:cNvSpPr/>
            <p:nvPr/>
          </p:nvSpPr>
          <p:spPr>
            <a:xfrm>
              <a:off x="4319035" y="5209035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8" name="Gerader Verbinder 157"/>
            <p:cNvCxnSpPr>
              <a:stCxn id="157" idx="1"/>
              <a:endCxn id="157" idx="3"/>
            </p:cNvCxnSpPr>
            <p:nvPr/>
          </p:nvCxnSpPr>
          <p:spPr>
            <a:xfrm>
              <a:off x="4319035" y="5929035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r Verbinder 158"/>
            <p:cNvCxnSpPr/>
            <p:nvPr/>
          </p:nvCxnSpPr>
          <p:spPr>
            <a:xfrm>
              <a:off x="5081694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Gerader Verbinder 159"/>
            <p:cNvCxnSpPr/>
            <p:nvPr/>
          </p:nvCxnSpPr>
          <p:spPr>
            <a:xfrm>
              <a:off x="5755083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r Verbinder 160"/>
            <p:cNvCxnSpPr/>
            <p:nvPr/>
          </p:nvCxnSpPr>
          <p:spPr>
            <a:xfrm>
              <a:off x="4727658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Gerader Verbinder 161"/>
            <p:cNvCxnSpPr/>
            <p:nvPr/>
          </p:nvCxnSpPr>
          <p:spPr>
            <a:xfrm>
              <a:off x="5402906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>
            <a:xfrm>
              <a:off x="6096000" y="5209035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365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47" grpId="0" animBg="1"/>
      <p:bldP spid="48" grpId="0" animBg="1"/>
      <p:bldP spid="46" grpId="0" animBg="1"/>
      <p:bldP spid="45" grpId="0" animBg="1"/>
      <p:bldP spid="40" grpId="0" animBg="1"/>
      <p:bldP spid="39" grpId="0" animBg="1"/>
      <p:bldP spid="38" grpId="0" animBg="1"/>
      <p:bldP spid="37" grpId="0" animBg="1"/>
      <p:bldP spid="36" grpId="0" animBg="1"/>
      <p:bldP spid="20" grpId="0" animBg="1"/>
      <p:bldP spid="21" grpId="0" animBg="1"/>
      <p:bldP spid="19" grpId="0" animBg="1"/>
      <p:bldP spid="18" grpId="0" animBg="1"/>
      <p:bldP spid="4" grpId="0"/>
      <p:bldP spid="5" grpId="0"/>
      <p:bldP spid="6" grpId="0"/>
      <p:bldP spid="2" grpId="0" animBg="1"/>
      <p:bldP spid="8" grpId="0" animBg="1"/>
      <p:bldP spid="22" grpId="0"/>
      <p:bldP spid="23" grpId="0" animBg="1"/>
      <p:bldP spid="24" grpId="0" animBg="1"/>
      <p:bldP spid="25" grpId="0" animBg="1"/>
      <p:bldP spid="26" grpId="0" animBg="1"/>
      <p:bldP spid="29" grpId="0" animBg="1"/>
      <p:bldP spid="30" grpId="0"/>
      <p:bldP spid="41" grpId="0" animBg="1"/>
      <p:bldP spid="42" grpId="0" animBg="1"/>
      <p:bldP spid="43" grpId="0" animBg="1"/>
      <p:bldP spid="44" grpId="0" animBg="1"/>
      <p:bldP spid="50" grpId="0" animBg="1"/>
      <p:bldP spid="51" grpId="0"/>
      <p:bldP spid="52" grpId="0"/>
      <p:bldP spid="54" grpId="0"/>
      <p:bldP spid="55" grpId="0"/>
      <p:bldP spid="56" grpId="0"/>
      <p:bldP spid="57" grpId="0"/>
      <p:bldP spid="66" grpId="0"/>
      <p:bldP spid="67" grpId="0"/>
      <p:bldP spid="68" grpId="0" animBg="1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4" grpId="0"/>
      <p:bldP spid="85" grpId="0"/>
      <p:bldP spid="88" grpId="0"/>
      <p:bldP spid="89" grpId="0"/>
      <p:bldP spid="90" grpId="0"/>
      <p:bldP spid="91" grpId="0"/>
      <p:bldP spid="92" grpId="0"/>
      <p:bldP spid="98" grpId="0"/>
      <p:bldP spid="99" grpId="0"/>
      <p:bldP spid="100" grpId="0"/>
      <p:bldP spid="101" grpId="0"/>
      <p:bldP spid="103" grpId="0"/>
      <p:bldP spid="104" grpId="0"/>
      <p:bldP spid="106" grpId="0"/>
      <p:bldP spid="107" grpId="0"/>
      <p:bldP spid="112" grpId="0"/>
      <p:bldP spid="113" grpId="0"/>
      <p:bldP spid="129" grpId="0" animBg="1"/>
      <p:bldP spid="131" grpId="0" animBg="1"/>
      <p:bldP spid="1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569506" y="396586"/>
            <a:ext cx="4979963" cy="4642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Zusammenfassung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75657" y="1336097"/>
            <a:ext cx="439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Man kann Brüche vergleichen, indem man…</a:t>
            </a:r>
            <a:endParaRPr lang="de-DE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436099" y="2398755"/>
            <a:ext cx="5087816" cy="4360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… die Nenner gleich macht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623539" y="2398755"/>
            <a:ext cx="5087816" cy="4360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kgV</a:t>
            </a:r>
            <a:r>
              <a:rPr lang="de-DE" b="1" dirty="0" smtClean="0">
                <a:solidFill>
                  <a:schemeClr val="tx1"/>
                </a:solidFill>
              </a:rPr>
              <a:t> der Nenner suchen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623539" y="3746228"/>
            <a:ext cx="5087816" cy="43609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Hauptnenner</a:t>
            </a:r>
            <a:endParaRPr lang="de-DE" b="1" dirty="0">
              <a:solidFill>
                <a:schemeClr val="bg1"/>
              </a:solidFill>
            </a:endParaRPr>
          </a:p>
        </p:txBody>
      </p:sp>
      <p:cxnSp>
        <p:nvCxnSpPr>
          <p:cNvPr id="14" name="Gerade Verbindung mit Pfeil 13"/>
          <p:cNvCxnSpPr>
            <a:stCxn id="7" idx="3"/>
            <a:endCxn id="11" idx="1"/>
          </p:cNvCxnSpPr>
          <p:nvPr/>
        </p:nvCxnSpPr>
        <p:spPr>
          <a:xfrm>
            <a:off x="5523915" y="2616804"/>
            <a:ext cx="1099624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1" idx="2"/>
            <a:endCxn id="12" idx="0"/>
          </p:cNvCxnSpPr>
          <p:nvPr/>
        </p:nvCxnSpPr>
        <p:spPr>
          <a:xfrm>
            <a:off x="9167447" y="2834853"/>
            <a:ext cx="0" cy="91137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bgerundetes Rechteck 18"/>
          <p:cNvSpPr/>
          <p:nvPr/>
        </p:nvSpPr>
        <p:spPr>
          <a:xfrm>
            <a:off x="436099" y="3745944"/>
            <a:ext cx="5087816" cy="4360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… die Brüche auf den Hauptnenner erweitert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2" name="Gerade Verbindung mit Pfeil 21"/>
          <p:cNvCxnSpPr>
            <a:stCxn id="12" idx="1"/>
            <a:endCxn id="19" idx="3"/>
          </p:cNvCxnSpPr>
          <p:nvPr/>
        </p:nvCxnSpPr>
        <p:spPr>
          <a:xfrm flipH="1" flipV="1">
            <a:off x="5523915" y="3963993"/>
            <a:ext cx="1099624" cy="28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436099" y="5093132"/>
            <a:ext cx="5087816" cy="4360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3. … die Zähler vergleicht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6" name="Gerade Verbindung mit Pfeil 25"/>
          <p:cNvCxnSpPr>
            <a:stCxn id="19" idx="2"/>
            <a:endCxn id="24" idx="0"/>
          </p:cNvCxnSpPr>
          <p:nvPr/>
        </p:nvCxnSpPr>
        <p:spPr>
          <a:xfrm>
            <a:off x="2980007" y="4182042"/>
            <a:ext cx="0" cy="9110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7" idx="2"/>
            <a:endCxn id="19" idx="0"/>
          </p:cNvCxnSpPr>
          <p:nvPr/>
        </p:nvCxnSpPr>
        <p:spPr>
          <a:xfrm>
            <a:off x="2980007" y="2834853"/>
            <a:ext cx="0" cy="9110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10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1" grpId="0" animBg="1"/>
      <p:bldP spid="12" grpId="0" animBg="1"/>
      <p:bldP spid="19" grpId="0" animBg="1"/>
      <p:bldP spid="2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55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15</cp:revision>
  <dcterms:created xsi:type="dcterms:W3CDTF">2020-06-15T15:42:52Z</dcterms:created>
  <dcterms:modified xsi:type="dcterms:W3CDTF">2020-06-16T07:38:11Z</dcterms:modified>
</cp:coreProperties>
</file>