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59" d="100"/>
          <a:sy n="59" d="100"/>
        </p:scale>
        <p:origin x="1176" y="384"/>
      </p:cViewPr>
      <p:guideLst>
        <p:guide orient="horz" pos="2137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32EB-D918-4E7A-893B-C889EA0AAA3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DD5C-6A98-4416-BA33-59514D1A68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19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32EB-D918-4E7A-893B-C889EA0AAA3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DD5C-6A98-4416-BA33-59514D1A68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7545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32EB-D918-4E7A-893B-C889EA0AAA3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DD5C-6A98-4416-BA33-59514D1A68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8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32EB-D918-4E7A-893B-C889EA0AAA3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DD5C-6A98-4416-BA33-59514D1A68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6933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32EB-D918-4E7A-893B-C889EA0AAA3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DD5C-6A98-4416-BA33-59514D1A68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1715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32EB-D918-4E7A-893B-C889EA0AAA3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DD5C-6A98-4416-BA33-59514D1A68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249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32EB-D918-4E7A-893B-C889EA0AAA3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DD5C-6A98-4416-BA33-59514D1A68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95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32EB-D918-4E7A-893B-C889EA0AAA3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DD5C-6A98-4416-BA33-59514D1A68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6142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32EB-D918-4E7A-893B-C889EA0AAA3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DD5C-6A98-4416-BA33-59514D1A68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223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32EB-D918-4E7A-893B-C889EA0AAA3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DD5C-6A98-4416-BA33-59514D1A68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367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32EB-D918-4E7A-893B-C889EA0AAA3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DD5C-6A98-4416-BA33-59514D1A68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438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832EB-D918-4E7A-893B-C889EA0AAA38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3DD5C-6A98-4416-BA33-59514D1A68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6370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Ellipse 129"/>
          <p:cNvSpPr/>
          <p:nvPr/>
        </p:nvSpPr>
        <p:spPr>
          <a:xfrm>
            <a:off x="2166112" y="4546765"/>
            <a:ext cx="581959" cy="506437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Ellipse 46"/>
          <p:cNvSpPr/>
          <p:nvPr/>
        </p:nvSpPr>
        <p:spPr>
          <a:xfrm>
            <a:off x="9661390" y="1680873"/>
            <a:ext cx="581959" cy="50643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Ellipse 47"/>
          <p:cNvSpPr/>
          <p:nvPr/>
        </p:nvSpPr>
        <p:spPr>
          <a:xfrm>
            <a:off x="8503829" y="1680873"/>
            <a:ext cx="581959" cy="50643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Ellipse 45"/>
          <p:cNvSpPr/>
          <p:nvPr/>
        </p:nvSpPr>
        <p:spPr>
          <a:xfrm>
            <a:off x="3358071" y="1658445"/>
            <a:ext cx="581959" cy="50643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Ellipse 44"/>
          <p:cNvSpPr/>
          <p:nvPr/>
        </p:nvSpPr>
        <p:spPr>
          <a:xfrm>
            <a:off x="2200510" y="1656471"/>
            <a:ext cx="581959" cy="50643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/>
          <p:cNvSpPr/>
          <p:nvPr/>
        </p:nvSpPr>
        <p:spPr>
          <a:xfrm>
            <a:off x="11136309" y="3098444"/>
            <a:ext cx="72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/>
          <p:cNvSpPr/>
          <p:nvPr/>
        </p:nvSpPr>
        <p:spPr>
          <a:xfrm>
            <a:off x="10412357" y="3098444"/>
            <a:ext cx="72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/>
          <p:cNvSpPr/>
          <p:nvPr/>
        </p:nvSpPr>
        <p:spPr>
          <a:xfrm>
            <a:off x="10412357" y="2378444"/>
            <a:ext cx="72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/>
          <p:cNvSpPr/>
          <p:nvPr/>
        </p:nvSpPr>
        <p:spPr>
          <a:xfrm>
            <a:off x="9708667" y="3098444"/>
            <a:ext cx="72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Rechteck 35"/>
          <p:cNvSpPr/>
          <p:nvPr/>
        </p:nvSpPr>
        <p:spPr>
          <a:xfrm>
            <a:off x="9696308" y="2378444"/>
            <a:ext cx="72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/>
          <p:cNvSpPr/>
          <p:nvPr/>
        </p:nvSpPr>
        <p:spPr>
          <a:xfrm>
            <a:off x="3342401" y="3098444"/>
            <a:ext cx="108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4422402" y="3098444"/>
            <a:ext cx="108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hteck 18"/>
          <p:cNvSpPr/>
          <p:nvPr/>
        </p:nvSpPr>
        <p:spPr>
          <a:xfrm>
            <a:off x="3342401" y="2378444"/>
            <a:ext cx="108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551259" y="2378444"/>
            <a:ext cx="1080000" cy="14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3264199" y="0"/>
            <a:ext cx="56636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Brüche vergleichen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2371208" y="1271187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1208" y="1271187"/>
                <a:ext cx="253274" cy="6914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3522414" y="1271187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2414" y="1271187"/>
                <a:ext cx="253274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/>
          <p:cNvSpPr/>
          <p:nvPr/>
        </p:nvSpPr>
        <p:spPr>
          <a:xfrm>
            <a:off x="551259" y="2378444"/>
            <a:ext cx="2160000" cy="144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3342401" y="2378444"/>
            <a:ext cx="2160000" cy="144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r Verbinder 8"/>
          <p:cNvCxnSpPr>
            <a:stCxn id="2" idx="0"/>
            <a:endCxn id="2" idx="2"/>
          </p:cNvCxnSpPr>
          <p:nvPr/>
        </p:nvCxnSpPr>
        <p:spPr>
          <a:xfrm>
            <a:off x="1631259" y="2378444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>
            <a:stCxn id="8" idx="0"/>
            <a:endCxn id="8" idx="2"/>
          </p:cNvCxnSpPr>
          <p:nvPr/>
        </p:nvCxnSpPr>
        <p:spPr>
          <a:xfrm>
            <a:off x="4422401" y="2378444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>
            <a:stCxn id="8" idx="1"/>
            <a:endCxn id="8" idx="3"/>
          </p:cNvCxnSpPr>
          <p:nvPr/>
        </p:nvCxnSpPr>
        <p:spPr>
          <a:xfrm>
            <a:off x="3342401" y="3098444"/>
            <a:ext cx="216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8674527" y="1271187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4527" y="1271187"/>
                <a:ext cx="253274" cy="6914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hteck 22"/>
          <p:cNvSpPr/>
          <p:nvPr/>
        </p:nvSpPr>
        <p:spPr>
          <a:xfrm>
            <a:off x="6899183" y="3098444"/>
            <a:ext cx="108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7979184" y="3098444"/>
            <a:ext cx="108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6899183" y="2378444"/>
            <a:ext cx="108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6899183" y="2378444"/>
            <a:ext cx="2160000" cy="144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7" name="Gerader Verbinder 26"/>
          <p:cNvCxnSpPr>
            <a:stCxn id="26" idx="0"/>
            <a:endCxn id="26" idx="2"/>
          </p:cNvCxnSpPr>
          <p:nvPr/>
        </p:nvCxnSpPr>
        <p:spPr>
          <a:xfrm>
            <a:off x="7979183" y="2378444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/>
          <p:cNvCxnSpPr>
            <a:stCxn id="26" idx="1"/>
            <a:endCxn id="26" idx="3"/>
          </p:cNvCxnSpPr>
          <p:nvPr/>
        </p:nvCxnSpPr>
        <p:spPr>
          <a:xfrm>
            <a:off x="6899183" y="3098444"/>
            <a:ext cx="216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hteck 28"/>
          <p:cNvSpPr/>
          <p:nvPr/>
        </p:nvSpPr>
        <p:spPr>
          <a:xfrm>
            <a:off x="9696309" y="2378444"/>
            <a:ext cx="2160000" cy="144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feld 29"/>
              <p:cNvSpPr txBox="1"/>
              <p:nvPr/>
            </p:nvSpPr>
            <p:spPr>
              <a:xfrm>
                <a:off x="9825733" y="1271186"/>
                <a:ext cx="253274" cy="6989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5733" y="1271186"/>
                <a:ext cx="253274" cy="6989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Gerader Verbinder 30"/>
          <p:cNvCxnSpPr>
            <a:stCxn id="29" idx="1"/>
            <a:endCxn id="29" idx="3"/>
          </p:cNvCxnSpPr>
          <p:nvPr/>
        </p:nvCxnSpPr>
        <p:spPr>
          <a:xfrm>
            <a:off x="9696309" y="3098444"/>
            <a:ext cx="216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/>
          <p:nvPr/>
        </p:nvCxnSpPr>
        <p:spPr>
          <a:xfrm>
            <a:off x="10430833" y="2378444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>
            <a:off x="11132357" y="2378444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bgerundetes Rechteck 40"/>
          <p:cNvSpPr/>
          <p:nvPr/>
        </p:nvSpPr>
        <p:spPr>
          <a:xfrm>
            <a:off x="4604822" y="1735105"/>
            <a:ext cx="2982351" cy="449304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u</a:t>
            </a:r>
            <a:r>
              <a:rPr lang="de-DE" b="1" dirty="0" smtClean="0">
                <a:solidFill>
                  <a:schemeClr val="bg1"/>
                </a:solidFill>
              </a:rPr>
              <a:t>nterschiedliche Nenner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42" name="Abgerundetes Rechteck 41"/>
          <p:cNvSpPr/>
          <p:nvPr/>
        </p:nvSpPr>
        <p:spPr>
          <a:xfrm>
            <a:off x="4604823" y="1168183"/>
            <a:ext cx="2982351" cy="449304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u</a:t>
            </a:r>
            <a:r>
              <a:rPr lang="de-DE" b="1" dirty="0" smtClean="0">
                <a:solidFill>
                  <a:schemeClr val="bg1"/>
                </a:solidFill>
              </a:rPr>
              <a:t>nterschiedliche Bruchteile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43" name="Abgerundetes Rechteck 42"/>
          <p:cNvSpPr/>
          <p:nvPr/>
        </p:nvSpPr>
        <p:spPr>
          <a:xfrm>
            <a:off x="4604824" y="4009578"/>
            <a:ext cx="2982351" cy="44930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gleiche Bruchteile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4" name="Pfeil nach unten 43"/>
          <p:cNvSpPr/>
          <p:nvPr/>
        </p:nvSpPr>
        <p:spPr>
          <a:xfrm>
            <a:off x="5913120" y="2378444"/>
            <a:ext cx="365760" cy="1321359"/>
          </a:xfrm>
          <a:prstGeom prst="downArrow">
            <a:avLst/>
          </a:prstGeom>
          <a:gradFill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Abgerundetes Rechteck 49"/>
          <p:cNvSpPr/>
          <p:nvPr/>
        </p:nvSpPr>
        <p:spPr>
          <a:xfrm>
            <a:off x="4604823" y="4538444"/>
            <a:ext cx="2982351" cy="44930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gemeinsame Vielfache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feld 50"/>
              <p:cNvSpPr txBox="1"/>
              <p:nvPr/>
            </p:nvSpPr>
            <p:spPr>
              <a:xfrm>
                <a:off x="551259" y="4578430"/>
                <a:ext cx="14032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𝒌𝒈𝑽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259" y="4578430"/>
                <a:ext cx="1403205" cy="369332"/>
              </a:xfrm>
              <a:prstGeom prst="rect">
                <a:avLst/>
              </a:prstGeom>
              <a:blipFill>
                <a:blip r:embed="rId6"/>
                <a:stretch>
                  <a:fillRect l="-7359" t="-1639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feld 51"/>
              <p:cNvSpPr txBox="1"/>
              <p:nvPr/>
            </p:nvSpPr>
            <p:spPr>
              <a:xfrm>
                <a:off x="2008071" y="4578430"/>
                <a:ext cx="56797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2" name="Textfeld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071" y="4578430"/>
                <a:ext cx="567976" cy="369332"/>
              </a:xfrm>
              <a:prstGeom prst="rect">
                <a:avLst/>
              </a:prstGeom>
              <a:blipFill>
                <a:blip r:embed="rId7"/>
                <a:stretch>
                  <a:fillRect l="-5319" r="-11702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Gerader Verbinder 52"/>
          <p:cNvCxnSpPr>
            <a:stCxn id="2" idx="1"/>
            <a:endCxn id="2" idx="3"/>
          </p:cNvCxnSpPr>
          <p:nvPr/>
        </p:nvCxnSpPr>
        <p:spPr>
          <a:xfrm>
            <a:off x="551259" y="3098444"/>
            <a:ext cx="216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feld 53"/>
              <p:cNvSpPr txBox="1"/>
              <p:nvPr/>
            </p:nvSpPr>
            <p:spPr>
              <a:xfrm>
                <a:off x="943951" y="5477943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951" y="5477943"/>
                <a:ext cx="253274" cy="6914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feld 54"/>
              <p:cNvSpPr txBox="1"/>
              <p:nvPr/>
            </p:nvSpPr>
            <p:spPr>
              <a:xfrm>
                <a:off x="1482179" y="5639012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5" name="Textfeld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179" y="5639012"/>
                <a:ext cx="298159" cy="369332"/>
              </a:xfrm>
              <a:prstGeom prst="rect">
                <a:avLst/>
              </a:prstGeom>
              <a:blipFill>
                <a:blip r:embed="rId9"/>
                <a:stretch>
                  <a:fillRect l="-10204" r="-102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feld 55"/>
              <p:cNvSpPr txBox="1"/>
              <p:nvPr/>
            </p:nvSpPr>
            <p:spPr>
              <a:xfrm>
                <a:off x="2065292" y="5462008"/>
                <a:ext cx="351058" cy="7233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6" name="Textfeld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5292" y="5462008"/>
                <a:ext cx="351058" cy="72334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hteck 56"/>
              <p:cNvSpPr/>
              <p:nvPr/>
            </p:nvSpPr>
            <p:spPr>
              <a:xfrm>
                <a:off x="2020796" y="5819273"/>
                <a:ext cx="4379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7" name="Rechteck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0796" y="5819273"/>
                <a:ext cx="437940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Gekrümmter Verbinder 58"/>
          <p:cNvCxnSpPr>
            <a:stCxn id="52" idx="3"/>
            <a:endCxn id="57" idx="3"/>
          </p:cNvCxnSpPr>
          <p:nvPr/>
        </p:nvCxnSpPr>
        <p:spPr>
          <a:xfrm flipH="1">
            <a:off x="2458736" y="4763096"/>
            <a:ext cx="117311" cy="1287010"/>
          </a:xfrm>
          <a:prstGeom prst="curvedConnector3">
            <a:avLst>
              <a:gd name="adj1" fmla="val -19486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krümmter Verbinder 63"/>
          <p:cNvCxnSpPr>
            <a:stCxn id="54" idx="2"/>
            <a:endCxn id="57" idx="2"/>
          </p:cNvCxnSpPr>
          <p:nvPr/>
        </p:nvCxnSpPr>
        <p:spPr>
          <a:xfrm rot="16200000" flipH="1">
            <a:off x="1599415" y="5640587"/>
            <a:ext cx="111524" cy="1169178"/>
          </a:xfrm>
          <a:prstGeom prst="curvedConnector3">
            <a:avLst>
              <a:gd name="adj1" fmla="val 30497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feld 65"/>
              <p:cNvSpPr txBox="1"/>
              <p:nvPr/>
            </p:nvSpPr>
            <p:spPr>
              <a:xfrm>
                <a:off x="1482179" y="6583664"/>
                <a:ext cx="29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66" name="Textfeld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179" y="6583664"/>
                <a:ext cx="298159" cy="276999"/>
              </a:xfrm>
              <a:prstGeom prst="rect">
                <a:avLst/>
              </a:prstGeom>
              <a:blipFill>
                <a:blip r:embed="rId12"/>
                <a:stretch>
                  <a:fillRect l="-6122" r="-1836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feld 66"/>
              <p:cNvSpPr txBox="1"/>
              <p:nvPr/>
            </p:nvSpPr>
            <p:spPr>
              <a:xfrm>
                <a:off x="1543679" y="5477943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7" name="Textfeld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3679" y="5477943"/>
                <a:ext cx="181140" cy="276999"/>
              </a:xfrm>
              <a:prstGeom prst="rect">
                <a:avLst/>
              </a:prstGeom>
              <a:blipFill>
                <a:blip r:embed="rId13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Abgerundete rechteckige Legende 67"/>
          <p:cNvSpPr/>
          <p:nvPr/>
        </p:nvSpPr>
        <p:spPr>
          <a:xfrm>
            <a:off x="3019173" y="4623417"/>
            <a:ext cx="1403228" cy="394902"/>
          </a:xfrm>
          <a:prstGeom prst="wedgeRoundRectCallout">
            <a:avLst>
              <a:gd name="adj1" fmla="val -140834"/>
              <a:gd name="adj2" fmla="val 188962"/>
              <a:gd name="adj3" fmla="val 16667"/>
            </a:avLst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Erweiterung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69" name="Gekrümmter Verbinder 68"/>
          <p:cNvCxnSpPr/>
          <p:nvPr/>
        </p:nvCxnSpPr>
        <p:spPr>
          <a:xfrm rot="5400000" flipH="1" flipV="1">
            <a:off x="1617515" y="4838781"/>
            <a:ext cx="115929" cy="1170561"/>
          </a:xfrm>
          <a:prstGeom prst="curvedConnector3">
            <a:avLst>
              <a:gd name="adj1" fmla="val 29719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feld 70"/>
              <p:cNvSpPr txBox="1"/>
              <p:nvPr/>
            </p:nvSpPr>
            <p:spPr>
              <a:xfrm>
                <a:off x="1506788" y="4879820"/>
                <a:ext cx="29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71" name="Textfeld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6788" y="4879820"/>
                <a:ext cx="298159" cy="276999"/>
              </a:xfrm>
              <a:prstGeom prst="rect">
                <a:avLst/>
              </a:prstGeom>
              <a:blipFill>
                <a:blip r:embed="rId14"/>
                <a:stretch>
                  <a:fillRect l="-6122" r="-1836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Rechteck 71"/>
              <p:cNvSpPr/>
              <p:nvPr/>
            </p:nvSpPr>
            <p:spPr>
              <a:xfrm>
                <a:off x="2021525" y="5364054"/>
                <a:ext cx="4379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72" name="Rechteck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1525" y="5364054"/>
                <a:ext cx="437940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feld 72"/>
              <p:cNvSpPr txBox="1"/>
              <p:nvPr/>
            </p:nvSpPr>
            <p:spPr>
              <a:xfrm>
                <a:off x="666354" y="1314820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73" name="Textfeld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354" y="1314820"/>
                <a:ext cx="253274" cy="69147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feld 73"/>
              <p:cNvSpPr txBox="1"/>
              <p:nvPr/>
            </p:nvSpPr>
            <p:spPr>
              <a:xfrm>
                <a:off x="1313067" y="1312709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74" name="Textfeld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067" y="1312709"/>
                <a:ext cx="253274" cy="69147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feld 74"/>
              <p:cNvSpPr txBox="1"/>
              <p:nvPr/>
            </p:nvSpPr>
            <p:spPr>
              <a:xfrm>
                <a:off x="966466" y="1522442"/>
                <a:ext cx="29976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75" name="Textfeld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466" y="1522442"/>
                <a:ext cx="299762" cy="369332"/>
              </a:xfrm>
              <a:prstGeom prst="rect">
                <a:avLst/>
              </a:prstGeom>
              <a:blipFill>
                <a:blip r:embed="rId18"/>
                <a:stretch>
                  <a:fillRect l="-20408" r="-20408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Textfeld 75"/>
              <p:cNvSpPr txBox="1"/>
              <p:nvPr/>
            </p:nvSpPr>
            <p:spPr>
              <a:xfrm>
                <a:off x="7985167" y="4578430"/>
                <a:ext cx="14032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𝒌𝒈𝑽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76" name="Textfeld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5167" y="4578430"/>
                <a:ext cx="1403205" cy="369332"/>
              </a:xfrm>
              <a:prstGeom prst="rect">
                <a:avLst/>
              </a:prstGeom>
              <a:blipFill>
                <a:blip r:embed="rId19"/>
                <a:stretch>
                  <a:fillRect l="-7391" t="-1639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feld 76"/>
              <p:cNvSpPr txBox="1"/>
              <p:nvPr/>
            </p:nvSpPr>
            <p:spPr>
              <a:xfrm>
                <a:off x="9441979" y="4578430"/>
                <a:ext cx="75232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77" name="Textfeld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1979" y="4578430"/>
                <a:ext cx="752322" cy="369332"/>
              </a:xfrm>
              <a:prstGeom prst="rect">
                <a:avLst/>
              </a:prstGeom>
              <a:blipFill>
                <a:blip r:embed="rId20"/>
                <a:stretch>
                  <a:fillRect l="-4065" r="-8943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feld 77"/>
              <p:cNvSpPr txBox="1"/>
              <p:nvPr/>
            </p:nvSpPr>
            <p:spPr>
              <a:xfrm>
                <a:off x="7057678" y="5435913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78" name="Textfeld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7678" y="5435913"/>
                <a:ext cx="253274" cy="691471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feld 78"/>
              <p:cNvSpPr txBox="1"/>
              <p:nvPr/>
            </p:nvSpPr>
            <p:spPr>
              <a:xfrm>
                <a:off x="7595906" y="5596982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79" name="Textfeld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5906" y="5596982"/>
                <a:ext cx="298159" cy="369332"/>
              </a:xfrm>
              <a:prstGeom prst="rect">
                <a:avLst/>
              </a:prstGeom>
              <a:blipFill>
                <a:blip r:embed="rId22"/>
                <a:stretch>
                  <a:fillRect l="-10204" r="-102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Textfeld 79"/>
              <p:cNvSpPr txBox="1"/>
              <p:nvPr/>
            </p:nvSpPr>
            <p:spPr>
              <a:xfrm>
                <a:off x="8179019" y="5419978"/>
                <a:ext cx="351058" cy="7233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80" name="Textfeld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9019" y="5419978"/>
                <a:ext cx="351058" cy="72334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Rechteck 80"/>
              <p:cNvSpPr/>
              <p:nvPr/>
            </p:nvSpPr>
            <p:spPr>
              <a:xfrm>
                <a:off x="8052241" y="5774848"/>
                <a:ext cx="62228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81" name="Rechteck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2241" y="5774848"/>
                <a:ext cx="622286" cy="46166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2" name="Gekrümmter Verbinder 81"/>
          <p:cNvCxnSpPr>
            <a:stCxn id="77" idx="2"/>
            <a:endCxn id="81" idx="3"/>
          </p:cNvCxnSpPr>
          <p:nvPr/>
        </p:nvCxnSpPr>
        <p:spPr>
          <a:xfrm rot="5400000">
            <a:off x="8717375" y="4904915"/>
            <a:ext cx="1057919" cy="114361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krümmter Verbinder 82"/>
          <p:cNvCxnSpPr>
            <a:stCxn id="78" idx="2"/>
            <a:endCxn id="81" idx="2"/>
          </p:cNvCxnSpPr>
          <p:nvPr/>
        </p:nvCxnSpPr>
        <p:spPr>
          <a:xfrm rot="16200000" flipH="1">
            <a:off x="7719285" y="5592413"/>
            <a:ext cx="109129" cy="1179069"/>
          </a:xfrm>
          <a:prstGeom prst="curvedConnector3">
            <a:avLst>
              <a:gd name="adj1" fmla="val 30947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feld 83"/>
              <p:cNvSpPr txBox="1"/>
              <p:nvPr/>
            </p:nvSpPr>
            <p:spPr>
              <a:xfrm>
                <a:off x="7595906" y="6541634"/>
                <a:ext cx="29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4" name="Textfeld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5906" y="6541634"/>
                <a:ext cx="298159" cy="276999"/>
              </a:xfrm>
              <a:prstGeom prst="rect">
                <a:avLst/>
              </a:prstGeom>
              <a:blipFill>
                <a:blip r:embed="rId24"/>
                <a:stretch>
                  <a:fillRect l="-6122" r="-1836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feld 84"/>
              <p:cNvSpPr txBox="1"/>
              <p:nvPr/>
            </p:nvSpPr>
            <p:spPr>
              <a:xfrm>
                <a:off x="7657406" y="5435913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85" name="Textfeld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7406" y="5435913"/>
                <a:ext cx="181140" cy="276999"/>
              </a:xfrm>
              <a:prstGeom prst="rect">
                <a:avLst/>
              </a:prstGeom>
              <a:blipFill>
                <a:blip r:embed="rId25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7" name="Gekrümmter Verbinder 86"/>
          <p:cNvCxnSpPr/>
          <p:nvPr/>
        </p:nvCxnSpPr>
        <p:spPr>
          <a:xfrm rot="5400000" flipH="1" flipV="1">
            <a:off x="7731242" y="4796751"/>
            <a:ext cx="115929" cy="1170561"/>
          </a:xfrm>
          <a:prstGeom prst="curvedConnector3">
            <a:avLst>
              <a:gd name="adj1" fmla="val 29719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8" name="Textfeld 87"/>
              <p:cNvSpPr txBox="1"/>
              <p:nvPr/>
            </p:nvSpPr>
            <p:spPr>
              <a:xfrm>
                <a:off x="7620515" y="4837790"/>
                <a:ext cx="29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8" name="Textfeld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515" y="4837790"/>
                <a:ext cx="298159" cy="276999"/>
              </a:xfrm>
              <a:prstGeom prst="rect">
                <a:avLst/>
              </a:prstGeom>
              <a:blipFill>
                <a:blip r:embed="rId26"/>
                <a:stretch>
                  <a:fillRect l="-6122" r="-1836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9" name="Rechteck 88"/>
              <p:cNvSpPr/>
              <p:nvPr/>
            </p:nvSpPr>
            <p:spPr>
              <a:xfrm>
                <a:off x="8135252" y="5322024"/>
                <a:ext cx="4379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89" name="Rechteck 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5252" y="5322024"/>
                <a:ext cx="437940" cy="461665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0" name="Textfeld 89"/>
              <p:cNvSpPr txBox="1"/>
              <p:nvPr/>
            </p:nvSpPr>
            <p:spPr>
              <a:xfrm>
                <a:off x="10839813" y="1335137"/>
                <a:ext cx="437620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90" name="Textfeld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9813" y="1335137"/>
                <a:ext cx="437620" cy="691471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1" name="Textfeld 90"/>
              <p:cNvSpPr txBox="1"/>
              <p:nvPr/>
            </p:nvSpPr>
            <p:spPr>
              <a:xfrm>
                <a:off x="11628118" y="1355681"/>
                <a:ext cx="437620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91" name="Textfeld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8118" y="1355681"/>
                <a:ext cx="437620" cy="691471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2" name="Textfeld 91"/>
              <p:cNvSpPr txBox="1"/>
              <p:nvPr/>
            </p:nvSpPr>
            <p:spPr>
              <a:xfrm>
                <a:off x="11305171" y="1524277"/>
                <a:ext cx="29976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92" name="Textfeld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5171" y="1524277"/>
                <a:ext cx="299762" cy="369332"/>
              </a:xfrm>
              <a:prstGeom prst="rect">
                <a:avLst/>
              </a:prstGeom>
              <a:blipFill>
                <a:blip r:embed="rId30"/>
                <a:stretch>
                  <a:fillRect l="-20408" r="-20408" b="-49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8" name="Textfeld 97"/>
              <p:cNvSpPr txBox="1"/>
              <p:nvPr/>
            </p:nvSpPr>
            <p:spPr>
              <a:xfrm>
                <a:off x="9982653" y="5475280"/>
                <a:ext cx="253274" cy="6989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98" name="Textfeld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2653" y="5475280"/>
                <a:ext cx="253274" cy="698974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9" name="Textfeld 98"/>
              <p:cNvSpPr txBox="1"/>
              <p:nvPr/>
            </p:nvSpPr>
            <p:spPr>
              <a:xfrm>
                <a:off x="10520881" y="5636349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99" name="Textfeld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0881" y="5636349"/>
                <a:ext cx="298159" cy="369332"/>
              </a:xfrm>
              <a:prstGeom prst="rect">
                <a:avLst/>
              </a:prstGeom>
              <a:blipFill>
                <a:blip r:embed="rId32"/>
                <a:stretch>
                  <a:fillRect l="-10204" r="-102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0" name="Textfeld 99"/>
              <p:cNvSpPr txBox="1"/>
              <p:nvPr/>
            </p:nvSpPr>
            <p:spPr>
              <a:xfrm>
                <a:off x="11103994" y="5459345"/>
                <a:ext cx="351058" cy="7233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00" name="Textfeld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3994" y="5459345"/>
                <a:ext cx="351058" cy="723340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1" name="Rechteck 100"/>
              <p:cNvSpPr/>
              <p:nvPr/>
            </p:nvSpPr>
            <p:spPr>
              <a:xfrm>
                <a:off x="11026996" y="5825719"/>
                <a:ext cx="51559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01" name="Rechteck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6996" y="5825719"/>
                <a:ext cx="515593" cy="461665"/>
              </a:xfrm>
              <a:prstGeom prst="rect">
                <a:avLst/>
              </a:prstGeom>
              <a:blipFill>
                <a:blip r:embed="rId34"/>
                <a:stretch>
                  <a:fillRect l="-3571" r="-952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2" name="Gekrümmter Verbinder 101"/>
          <p:cNvCxnSpPr>
            <a:stCxn id="98" idx="2"/>
            <a:endCxn id="101" idx="2"/>
          </p:cNvCxnSpPr>
          <p:nvPr/>
        </p:nvCxnSpPr>
        <p:spPr>
          <a:xfrm rot="16200000" flipH="1">
            <a:off x="10640476" y="5643067"/>
            <a:ext cx="113130" cy="1175503"/>
          </a:xfrm>
          <a:prstGeom prst="curvedConnector3">
            <a:avLst>
              <a:gd name="adj1" fmla="val 30206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3" name="Textfeld 102"/>
              <p:cNvSpPr txBox="1"/>
              <p:nvPr/>
            </p:nvSpPr>
            <p:spPr>
              <a:xfrm>
                <a:off x="10520881" y="6581001"/>
                <a:ext cx="29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03" name="Textfeld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0881" y="6581001"/>
                <a:ext cx="298159" cy="276999"/>
              </a:xfrm>
              <a:prstGeom prst="rect">
                <a:avLst/>
              </a:prstGeom>
              <a:blipFill>
                <a:blip r:embed="rId35"/>
                <a:stretch>
                  <a:fillRect l="-6122" r="-1632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4" name="Textfeld 103"/>
              <p:cNvSpPr txBox="1"/>
              <p:nvPr/>
            </p:nvSpPr>
            <p:spPr>
              <a:xfrm>
                <a:off x="10582381" y="5475280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04" name="Textfeld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2381" y="5475280"/>
                <a:ext cx="181140" cy="276999"/>
              </a:xfrm>
              <a:prstGeom prst="rect">
                <a:avLst/>
              </a:prstGeom>
              <a:blipFill>
                <a:blip r:embed="rId36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5" name="Gekrümmter Verbinder 104"/>
          <p:cNvCxnSpPr/>
          <p:nvPr/>
        </p:nvCxnSpPr>
        <p:spPr>
          <a:xfrm rot="5400000" flipH="1" flipV="1">
            <a:off x="10656217" y="4836118"/>
            <a:ext cx="115929" cy="1170561"/>
          </a:xfrm>
          <a:prstGeom prst="curvedConnector3">
            <a:avLst>
              <a:gd name="adj1" fmla="val 29719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6" name="Textfeld 105"/>
              <p:cNvSpPr txBox="1"/>
              <p:nvPr/>
            </p:nvSpPr>
            <p:spPr>
              <a:xfrm>
                <a:off x="10545490" y="4877157"/>
                <a:ext cx="29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06" name="Textfeld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5490" y="4877157"/>
                <a:ext cx="298159" cy="276999"/>
              </a:xfrm>
              <a:prstGeom prst="rect">
                <a:avLst/>
              </a:prstGeom>
              <a:blipFill>
                <a:blip r:embed="rId37"/>
                <a:stretch>
                  <a:fillRect l="-6122" r="-16327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7" name="Rechteck 106"/>
              <p:cNvSpPr/>
              <p:nvPr/>
            </p:nvSpPr>
            <p:spPr>
              <a:xfrm>
                <a:off x="10993361" y="5360430"/>
                <a:ext cx="62228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07" name="Rechteck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3361" y="5360430"/>
                <a:ext cx="622286" cy="461665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9" name="Gekrümmter Verbinder 108"/>
          <p:cNvCxnSpPr>
            <a:stCxn id="77" idx="3"/>
            <a:endCxn id="101" idx="3"/>
          </p:cNvCxnSpPr>
          <p:nvPr/>
        </p:nvCxnSpPr>
        <p:spPr>
          <a:xfrm>
            <a:off x="10194301" y="4763096"/>
            <a:ext cx="1348288" cy="1293456"/>
          </a:xfrm>
          <a:prstGeom prst="curvedConnector3">
            <a:avLst>
              <a:gd name="adj1" fmla="val 11695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2" name="Textfeld 111"/>
              <p:cNvSpPr txBox="1"/>
              <p:nvPr/>
            </p:nvSpPr>
            <p:spPr>
              <a:xfrm>
                <a:off x="2890255" y="1432256"/>
                <a:ext cx="29976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12" name="Textfeld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0255" y="1432256"/>
                <a:ext cx="299762" cy="369332"/>
              </a:xfrm>
              <a:prstGeom prst="rect">
                <a:avLst/>
              </a:prstGeom>
              <a:blipFill>
                <a:blip r:embed="rId39"/>
                <a:stretch>
                  <a:fillRect l="-20408" r="-20408" b="-49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3" name="Textfeld 112"/>
              <p:cNvSpPr txBox="1"/>
              <p:nvPr/>
            </p:nvSpPr>
            <p:spPr>
              <a:xfrm>
                <a:off x="9203641" y="1432256"/>
                <a:ext cx="29976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13" name="Textfeld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3641" y="1432256"/>
                <a:ext cx="299762" cy="369332"/>
              </a:xfrm>
              <a:prstGeom prst="rect">
                <a:avLst/>
              </a:prstGeom>
              <a:blipFill>
                <a:blip r:embed="rId40"/>
                <a:stretch>
                  <a:fillRect l="-20408" r="-20408" b="-49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6" name="Gruppieren 125"/>
          <p:cNvGrpSpPr/>
          <p:nvPr/>
        </p:nvGrpSpPr>
        <p:grpSpPr>
          <a:xfrm>
            <a:off x="9696309" y="2385274"/>
            <a:ext cx="2160000" cy="1440000"/>
            <a:chOff x="4319035" y="5209035"/>
            <a:chExt cx="2160000" cy="1440000"/>
          </a:xfrm>
        </p:grpSpPr>
        <p:sp>
          <p:nvSpPr>
            <p:cNvPr id="119" name="Rechteck 118"/>
            <p:cNvSpPr/>
            <p:nvPr/>
          </p:nvSpPr>
          <p:spPr>
            <a:xfrm>
              <a:off x="4319035" y="5209035"/>
              <a:ext cx="2160000" cy="1440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20" name="Gerader Verbinder 119"/>
            <p:cNvCxnSpPr>
              <a:stCxn id="119" idx="1"/>
              <a:endCxn id="119" idx="3"/>
            </p:cNvCxnSpPr>
            <p:nvPr/>
          </p:nvCxnSpPr>
          <p:spPr>
            <a:xfrm>
              <a:off x="4319035" y="5929035"/>
              <a:ext cx="216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Gerader Verbinder 120"/>
            <p:cNvCxnSpPr/>
            <p:nvPr/>
          </p:nvCxnSpPr>
          <p:spPr>
            <a:xfrm>
              <a:off x="5081694" y="5209035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Gerader Verbinder 121"/>
            <p:cNvCxnSpPr/>
            <p:nvPr/>
          </p:nvCxnSpPr>
          <p:spPr>
            <a:xfrm>
              <a:off x="5755083" y="5209035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Gerader Verbinder 122"/>
            <p:cNvCxnSpPr/>
            <p:nvPr/>
          </p:nvCxnSpPr>
          <p:spPr>
            <a:xfrm>
              <a:off x="4727658" y="5209035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Gerader Verbinder 123"/>
            <p:cNvCxnSpPr/>
            <p:nvPr/>
          </p:nvCxnSpPr>
          <p:spPr>
            <a:xfrm>
              <a:off x="5402906" y="5209035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Gerader Verbinder 124"/>
            <p:cNvCxnSpPr/>
            <p:nvPr/>
          </p:nvCxnSpPr>
          <p:spPr>
            <a:xfrm>
              <a:off x="6096000" y="5209035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Abgerundetes Rechteck 128"/>
          <p:cNvSpPr/>
          <p:nvPr/>
        </p:nvSpPr>
        <p:spPr>
          <a:xfrm>
            <a:off x="1477956" y="4006986"/>
            <a:ext cx="1942570" cy="449304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Hauptnenner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131" name="Abgerundetes Rechteck 130"/>
          <p:cNvSpPr/>
          <p:nvPr/>
        </p:nvSpPr>
        <p:spPr>
          <a:xfrm>
            <a:off x="8981084" y="4012479"/>
            <a:ext cx="1942570" cy="449304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Hauptnenner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132" name="Ellipse 131"/>
          <p:cNvSpPr/>
          <p:nvPr/>
        </p:nvSpPr>
        <p:spPr>
          <a:xfrm>
            <a:off x="9696308" y="4530959"/>
            <a:ext cx="581959" cy="506437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56" name="Gruppieren 155"/>
          <p:cNvGrpSpPr/>
          <p:nvPr/>
        </p:nvGrpSpPr>
        <p:grpSpPr>
          <a:xfrm>
            <a:off x="6899183" y="2388378"/>
            <a:ext cx="2160000" cy="1440000"/>
            <a:chOff x="4319035" y="5209035"/>
            <a:chExt cx="2160000" cy="1440000"/>
          </a:xfrm>
        </p:grpSpPr>
        <p:sp>
          <p:nvSpPr>
            <p:cNvPr id="157" name="Rechteck 156"/>
            <p:cNvSpPr/>
            <p:nvPr/>
          </p:nvSpPr>
          <p:spPr>
            <a:xfrm>
              <a:off x="4319035" y="5209035"/>
              <a:ext cx="2160000" cy="1440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8" name="Gerader Verbinder 157"/>
            <p:cNvCxnSpPr>
              <a:stCxn id="157" idx="1"/>
              <a:endCxn id="157" idx="3"/>
            </p:cNvCxnSpPr>
            <p:nvPr/>
          </p:nvCxnSpPr>
          <p:spPr>
            <a:xfrm>
              <a:off x="4319035" y="5929035"/>
              <a:ext cx="216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Gerader Verbinder 158"/>
            <p:cNvCxnSpPr/>
            <p:nvPr/>
          </p:nvCxnSpPr>
          <p:spPr>
            <a:xfrm>
              <a:off x="5081694" y="5209035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Gerader Verbinder 159"/>
            <p:cNvCxnSpPr/>
            <p:nvPr/>
          </p:nvCxnSpPr>
          <p:spPr>
            <a:xfrm>
              <a:off x="5755083" y="5209035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Gerader Verbinder 160"/>
            <p:cNvCxnSpPr/>
            <p:nvPr/>
          </p:nvCxnSpPr>
          <p:spPr>
            <a:xfrm>
              <a:off x="4727658" y="5209035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Gerader Verbinder 161"/>
            <p:cNvCxnSpPr/>
            <p:nvPr/>
          </p:nvCxnSpPr>
          <p:spPr>
            <a:xfrm>
              <a:off x="5402906" y="5209035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Gerader Verbinder 162"/>
            <p:cNvCxnSpPr/>
            <p:nvPr/>
          </p:nvCxnSpPr>
          <p:spPr>
            <a:xfrm>
              <a:off x="6096000" y="5209035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6365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3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8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8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0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>
                      <p:stCondLst>
                        <p:cond delay="indefinite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47" grpId="0" animBg="1"/>
      <p:bldP spid="48" grpId="0" animBg="1"/>
      <p:bldP spid="46" grpId="0" animBg="1"/>
      <p:bldP spid="45" grpId="0" animBg="1"/>
      <p:bldP spid="40" grpId="0" animBg="1"/>
      <p:bldP spid="39" grpId="0" animBg="1"/>
      <p:bldP spid="38" grpId="0" animBg="1"/>
      <p:bldP spid="37" grpId="0" animBg="1"/>
      <p:bldP spid="36" grpId="0" animBg="1"/>
      <p:bldP spid="20" grpId="0" animBg="1"/>
      <p:bldP spid="21" grpId="0" animBg="1"/>
      <p:bldP spid="19" grpId="0" animBg="1"/>
      <p:bldP spid="18" grpId="0" animBg="1"/>
      <p:bldP spid="4" grpId="0"/>
      <p:bldP spid="5" grpId="0"/>
      <p:bldP spid="6" grpId="0"/>
      <p:bldP spid="2" grpId="0" animBg="1"/>
      <p:bldP spid="8" grpId="0" animBg="1"/>
      <p:bldP spid="22" grpId="0"/>
      <p:bldP spid="23" grpId="0" animBg="1"/>
      <p:bldP spid="24" grpId="0" animBg="1"/>
      <p:bldP spid="25" grpId="0" animBg="1"/>
      <p:bldP spid="26" grpId="0" animBg="1"/>
      <p:bldP spid="29" grpId="0" animBg="1"/>
      <p:bldP spid="30" grpId="0"/>
      <p:bldP spid="41" grpId="0" animBg="1"/>
      <p:bldP spid="42" grpId="0" animBg="1"/>
      <p:bldP spid="43" grpId="0" animBg="1"/>
      <p:bldP spid="44" grpId="0" animBg="1"/>
      <p:bldP spid="50" grpId="0" animBg="1"/>
      <p:bldP spid="51" grpId="0"/>
      <p:bldP spid="52" grpId="0"/>
      <p:bldP spid="54" grpId="0"/>
      <p:bldP spid="55" grpId="0"/>
      <p:bldP spid="56" grpId="0"/>
      <p:bldP spid="57" grpId="0"/>
      <p:bldP spid="66" grpId="0"/>
      <p:bldP spid="67" grpId="0"/>
      <p:bldP spid="68" grpId="0" animBg="1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4" grpId="0"/>
      <p:bldP spid="85" grpId="0"/>
      <p:bldP spid="88" grpId="0"/>
      <p:bldP spid="89" grpId="0"/>
      <p:bldP spid="90" grpId="0"/>
      <p:bldP spid="91" grpId="0"/>
      <p:bldP spid="92" grpId="0"/>
      <p:bldP spid="98" grpId="0"/>
      <p:bldP spid="99" grpId="0"/>
      <p:bldP spid="100" grpId="0"/>
      <p:bldP spid="101" grpId="0"/>
      <p:bldP spid="103" grpId="0"/>
      <p:bldP spid="104" grpId="0"/>
      <p:bldP spid="106" grpId="0"/>
      <p:bldP spid="107" grpId="0"/>
      <p:bldP spid="112" grpId="0"/>
      <p:bldP spid="113" grpId="0"/>
      <p:bldP spid="129" grpId="0" animBg="1"/>
      <p:bldP spid="131" grpId="0" animBg="1"/>
      <p:bldP spid="1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569506" y="396586"/>
            <a:ext cx="4979963" cy="4642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Zusammenfassung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875657" y="1336097"/>
            <a:ext cx="4396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Man kann Brüche vergleichen, indem man…</a:t>
            </a:r>
            <a:endParaRPr lang="de-DE" b="1" dirty="0"/>
          </a:p>
        </p:txBody>
      </p:sp>
      <p:sp>
        <p:nvSpPr>
          <p:cNvPr id="7" name="Abgerundetes Rechteck 6"/>
          <p:cNvSpPr/>
          <p:nvPr/>
        </p:nvSpPr>
        <p:spPr>
          <a:xfrm>
            <a:off x="436099" y="2398755"/>
            <a:ext cx="5087816" cy="43609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1. … die Nenner gleich macht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6623539" y="2398755"/>
            <a:ext cx="5087816" cy="43609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 smtClean="0">
                <a:solidFill>
                  <a:schemeClr val="tx1"/>
                </a:solidFill>
              </a:rPr>
              <a:t>kgV</a:t>
            </a:r>
            <a:r>
              <a:rPr lang="de-DE" b="1" dirty="0" smtClean="0">
                <a:solidFill>
                  <a:schemeClr val="tx1"/>
                </a:solidFill>
              </a:rPr>
              <a:t> der Nenner suchen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6623539" y="3746228"/>
            <a:ext cx="5087816" cy="436098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Hauptnenner</a:t>
            </a:r>
            <a:endParaRPr lang="de-DE" b="1" dirty="0">
              <a:solidFill>
                <a:schemeClr val="bg1"/>
              </a:solidFill>
            </a:endParaRPr>
          </a:p>
        </p:txBody>
      </p:sp>
      <p:cxnSp>
        <p:nvCxnSpPr>
          <p:cNvPr id="14" name="Gerade Verbindung mit Pfeil 13"/>
          <p:cNvCxnSpPr>
            <a:stCxn id="7" idx="3"/>
            <a:endCxn id="11" idx="1"/>
          </p:cNvCxnSpPr>
          <p:nvPr/>
        </p:nvCxnSpPr>
        <p:spPr>
          <a:xfrm>
            <a:off x="5523915" y="2616804"/>
            <a:ext cx="1099624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stCxn id="11" idx="2"/>
            <a:endCxn id="12" idx="0"/>
          </p:cNvCxnSpPr>
          <p:nvPr/>
        </p:nvCxnSpPr>
        <p:spPr>
          <a:xfrm>
            <a:off x="9167447" y="2834853"/>
            <a:ext cx="0" cy="91137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bgerundetes Rechteck 18"/>
          <p:cNvSpPr/>
          <p:nvPr/>
        </p:nvSpPr>
        <p:spPr>
          <a:xfrm>
            <a:off x="436099" y="3745944"/>
            <a:ext cx="5087816" cy="43609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2. … die Brüche auf den Hauptnenner erweitert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22" name="Gerade Verbindung mit Pfeil 21"/>
          <p:cNvCxnSpPr>
            <a:stCxn id="12" idx="1"/>
            <a:endCxn id="19" idx="3"/>
          </p:cNvCxnSpPr>
          <p:nvPr/>
        </p:nvCxnSpPr>
        <p:spPr>
          <a:xfrm flipH="1" flipV="1">
            <a:off x="5523915" y="3963993"/>
            <a:ext cx="1099624" cy="28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bgerundetes Rechteck 23"/>
          <p:cNvSpPr/>
          <p:nvPr/>
        </p:nvSpPr>
        <p:spPr>
          <a:xfrm>
            <a:off x="436099" y="5093132"/>
            <a:ext cx="5087816" cy="43609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3. … die Zähler vergleicht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26" name="Gerade Verbindung mit Pfeil 25"/>
          <p:cNvCxnSpPr>
            <a:stCxn id="19" idx="2"/>
            <a:endCxn id="24" idx="0"/>
          </p:cNvCxnSpPr>
          <p:nvPr/>
        </p:nvCxnSpPr>
        <p:spPr>
          <a:xfrm>
            <a:off x="2980007" y="4182042"/>
            <a:ext cx="0" cy="91109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>
            <a:stCxn id="7" idx="2"/>
            <a:endCxn id="19" idx="0"/>
          </p:cNvCxnSpPr>
          <p:nvPr/>
        </p:nvCxnSpPr>
        <p:spPr>
          <a:xfrm>
            <a:off x="2980007" y="2834853"/>
            <a:ext cx="0" cy="9110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107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11" grpId="0" animBg="1"/>
      <p:bldP spid="12" grpId="0" animBg="1"/>
      <p:bldP spid="19" grpId="0" animBg="1"/>
      <p:bldP spid="2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Breitbild</PresentationFormat>
  <Paragraphs>55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15</cp:revision>
  <dcterms:created xsi:type="dcterms:W3CDTF">2020-06-15T15:42:52Z</dcterms:created>
  <dcterms:modified xsi:type="dcterms:W3CDTF">2020-06-16T07:38:11Z</dcterms:modified>
</cp:coreProperties>
</file>