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94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90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55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30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44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91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96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52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28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67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7DBB-AF42-444F-9CA1-698B2A6564A1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34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26" Type="http://schemas.openxmlformats.org/officeDocument/2006/relationships/image" Target="../media/image43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5" Type="http://schemas.openxmlformats.org/officeDocument/2006/relationships/image" Target="../media/image42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Relationship Id="rId27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/>
          <p:cNvSpPr/>
          <p:nvPr/>
        </p:nvSpPr>
        <p:spPr>
          <a:xfrm>
            <a:off x="1619257" y="4938755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897739" y="5671200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4799075" y="1640786"/>
            <a:ext cx="433850" cy="42203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1742624" y="1656152"/>
            <a:ext cx="433850" cy="42203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936000" y="2411030"/>
            <a:ext cx="720138" cy="144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899326" y="2411030"/>
            <a:ext cx="1080000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077391" y="0"/>
            <a:ext cx="6037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Brüche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subtrahieren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7" name="Gerader Verbinder 6"/>
          <p:cNvCxnSpPr>
            <a:stCxn id="5" idx="0"/>
            <a:endCxn id="5" idx="2"/>
          </p:cNvCxnSpPr>
          <p:nvPr/>
        </p:nvCxnSpPr>
        <p:spPr>
          <a:xfrm>
            <a:off x="1979326" y="241103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3936000" y="2411030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r Verbinder 10"/>
          <p:cNvCxnSpPr/>
          <p:nvPr/>
        </p:nvCxnSpPr>
        <p:spPr>
          <a:xfrm>
            <a:off x="4656138" y="241103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5375275" y="241103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1831048" y="1204425"/>
                <a:ext cx="296556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048" y="1204425"/>
                <a:ext cx="296556" cy="8066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4867722" y="1204424"/>
                <a:ext cx="296556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722" y="1204424"/>
                <a:ext cx="296556" cy="806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3322935" y="1392295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935" y="1392295"/>
                <a:ext cx="34945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329898" y="5455757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98" y="5455757"/>
                <a:ext cx="34945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Gekrümmter Verbinder 22"/>
          <p:cNvCxnSpPr>
            <a:stCxn id="14" idx="2"/>
            <a:endCxn id="21" idx="2"/>
          </p:cNvCxnSpPr>
          <p:nvPr/>
        </p:nvCxnSpPr>
        <p:spPr>
          <a:xfrm rot="5400000">
            <a:off x="2953530" y="2516257"/>
            <a:ext cx="7767" cy="2677313"/>
          </a:xfrm>
          <a:prstGeom prst="curvedConnector3">
            <a:avLst>
              <a:gd name="adj1" fmla="val 72478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99326" y="4938755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899326" y="4938755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r Verbinder 28"/>
          <p:cNvCxnSpPr/>
          <p:nvPr/>
        </p:nvCxnSpPr>
        <p:spPr>
          <a:xfrm>
            <a:off x="1619464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>
            <a:off x="2338601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3936000" y="4938755"/>
            <a:ext cx="720138" cy="144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3936000" y="4938755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r Verbinder 32"/>
          <p:cNvCxnSpPr/>
          <p:nvPr/>
        </p:nvCxnSpPr>
        <p:spPr>
          <a:xfrm>
            <a:off x="4656138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>
            <a:off x="5375275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>
            <a:stCxn id="28" idx="1"/>
            <a:endCxn id="28" idx="3"/>
          </p:cNvCxnSpPr>
          <p:nvPr/>
        </p:nvCxnSpPr>
        <p:spPr>
          <a:xfrm>
            <a:off x="899326" y="5658755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>
            <a:stCxn id="32" idx="1"/>
            <a:endCxn id="32" idx="3"/>
          </p:cNvCxnSpPr>
          <p:nvPr/>
        </p:nvCxnSpPr>
        <p:spPr>
          <a:xfrm>
            <a:off x="3936000" y="5658755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bgerundetes Rechteck 42"/>
          <p:cNvSpPr/>
          <p:nvPr/>
        </p:nvSpPr>
        <p:spPr>
          <a:xfrm>
            <a:off x="9495692" y="1138774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Hauptnenner (</a:t>
            </a:r>
            <a:r>
              <a:rPr lang="de-DE" b="1" dirty="0" err="1" smtClean="0">
                <a:solidFill>
                  <a:schemeClr val="tx1"/>
                </a:solidFill>
              </a:rPr>
              <a:t>kgV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9495692" y="1847646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92" y="1847646"/>
                <a:ext cx="1403205" cy="369332"/>
              </a:xfrm>
              <a:prstGeom prst="rect">
                <a:avLst/>
              </a:prstGeom>
              <a:blipFill>
                <a:blip r:embed="rId6"/>
                <a:stretch>
                  <a:fillRect l="-7391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11057205" y="1823181"/>
                <a:ext cx="567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7205" y="1823181"/>
                <a:ext cx="567976" cy="369332"/>
              </a:xfrm>
              <a:prstGeom prst="rect">
                <a:avLst/>
              </a:prstGeom>
              <a:blipFill>
                <a:blip r:embed="rId7"/>
                <a:stretch>
                  <a:fillRect l="-5376" r="-11828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9495691" y="3224524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91" y="3224524"/>
                <a:ext cx="253274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bgerundetes Rechteck 46"/>
          <p:cNvSpPr/>
          <p:nvPr/>
        </p:nvSpPr>
        <p:spPr>
          <a:xfrm>
            <a:off x="9495692" y="2456886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9855760" y="3222151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760" y="3222151"/>
                <a:ext cx="633047" cy="693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feld 48"/>
          <p:cNvSpPr txBox="1"/>
          <p:nvPr/>
        </p:nvSpPr>
        <p:spPr>
          <a:xfrm>
            <a:off x="9855759" y="3244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/>
              <p:cNvSpPr txBox="1"/>
              <p:nvPr/>
            </p:nvSpPr>
            <p:spPr>
              <a:xfrm>
                <a:off x="10918212" y="3224524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212" y="3224524"/>
                <a:ext cx="253274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11278281" y="3222151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281" y="3222151"/>
                <a:ext cx="633047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feld 51"/>
          <p:cNvSpPr txBox="1"/>
          <p:nvPr/>
        </p:nvSpPr>
        <p:spPr>
          <a:xfrm>
            <a:off x="11278280" y="3244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feld 52"/>
              <p:cNvSpPr txBox="1"/>
              <p:nvPr/>
            </p:nvSpPr>
            <p:spPr>
              <a:xfrm>
                <a:off x="6409802" y="1373256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802" y="1373256"/>
                <a:ext cx="349455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6409801" y="5443311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801" y="5443311"/>
                <a:ext cx="349455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hteck 56"/>
          <p:cNvSpPr/>
          <p:nvPr/>
        </p:nvSpPr>
        <p:spPr>
          <a:xfrm>
            <a:off x="6972674" y="4926310"/>
            <a:ext cx="720138" cy="7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6972674" y="4926310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r Verbinder 58"/>
          <p:cNvCxnSpPr/>
          <p:nvPr/>
        </p:nvCxnSpPr>
        <p:spPr>
          <a:xfrm>
            <a:off x="7692812" y="492631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/>
          <p:cNvCxnSpPr/>
          <p:nvPr/>
        </p:nvCxnSpPr>
        <p:spPr>
          <a:xfrm>
            <a:off x="8411949" y="492631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>
            <a:stCxn id="58" idx="1"/>
            <a:endCxn id="58" idx="3"/>
          </p:cNvCxnSpPr>
          <p:nvPr/>
        </p:nvCxnSpPr>
        <p:spPr>
          <a:xfrm>
            <a:off x="6972674" y="5646310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feld 63"/>
              <p:cNvSpPr txBox="1"/>
              <p:nvPr/>
            </p:nvSpPr>
            <p:spPr>
              <a:xfrm>
                <a:off x="7786879" y="1201216"/>
                <a:ext cx="296556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879" y="1201216"/>
                <a:ext cx="296556" cy="8182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bgerundetes Rechteck 64"/>
          <p:cNvSpPr/>
          <p:nvPr/>
        </p:nvSpPr>
        <p:spPr>
          <a:xfrm>
            <a:off x="9493908" y="4234479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Subtrahieren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/>
              <p:cNvSpPr txBox="1"/>
              <p:nvPr/>
            </p:nvSpPr>
            <p:spPr>
              <a:xfrm>
                <a:off x="9442894" y="4966689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894" y="4966689"/>
                <a:ext cx="253274" cy="69147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9812576" y="5115260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2576" y="5115260"/>
                <a:ext cx="349455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feld 67"/>
              <p:cNvSpPr txBox="1"/>
              <p:nvPr/>
            </p:nvSpPr>
            <p:spPr>
              <a:xfrm>
                <a:off x="10235533" y="4966688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8" name="Textfeld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533" y="4966688"/>
                <a:ext cx="253274" cy="69147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10725619" y="4964081"/>
                <a:ext cx="118570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5619" y="4964081"/>
                <a:ext cx="1185709" cy="69384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10757233" y="5874198"/>
                <a:ext cx="635302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7233" y="5874198"/>
                <a:ext cx="635302" cy="70134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hteck 20"/>
          <p:cNvSpPr/>
          <p:nvPr/>
        </p:nvSpPr>
        <p:spPr>
          <a:xfrm>
            <a:off x="1258687" y="2418797"/>
            <a:ext cx="720138" cy="144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000" b="1" dirty="0">
              <a:solidFill>
                <a:srgbClr val="FF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9326" y="2411030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917367" y="2843928"/>
            <a:ext cx="397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</a:rPr>
              <a:t>?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71" name="Abgerundetes Rechteck 70"/>
          <p:cNvSpPr/>
          <p:nvPr/>
        </p:nvSpPr>
        <p:spPr>
          <a:xfrm>
            <a:off x="9493908" y="363848"/>
            <a:ext cx="2489982" cy="46896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gleiche Bruchteile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21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20" grpId="0" animBg="1"/>
      <p:bldP spid="19" grpId="0" animBg="1"/>
      <p:bldP spid="14" grpId="0" animBg="1"/>
      <p:bldP spid="13" grpId="0" animBg="1"/>
      <p:bldP spid="4" grpId="0"/>
      <p:bldP spid="10" grpId="0" animBg="1"/>
      <p:bldP spid="15" grpId="0"/>
      <p:bldP spid="16" grpId="0"/>
      <p:bldP spid="17" grpId="0"/>
      <p:bldP spid="18" grpId="0"/>
      <p:bldP spid="27" grpId="0" animBg="1"/>
      <p:bldP spid="28" grpId="0" animBg="1"/>
      <p:bldP spid="31" grpId="0" animBg="1"/>
      <p:bldP spid="32" grpId="0" animBg="1"/>
      <p:bldP spid="43" grpId="0" animBg="1"/>
      <p:bldP spid="44" grpId="0"/>
      <p:bldP spid="45" grpId="0"/>
      <p:bldP spid="46" grpId="0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7" grpId="0" animBg="1"/>
      <p:bldP spid="58" grpId="0" animBg="1"/>
      <p:bldP spid="64" grpId="0"/>
      <p:bldP spid="65" grpId="0" animBg="1"/>
      <p:bldP spid="66" grpId="0"/>
      <p:bldP spid="67" grpId="0"/>
      <p:bldP spid="68" grpId="0"/>
      <p:bldP spid="69" grpId="0"/>
      <p:bldP spid="70" grpId="0"/>
      <p:bldP spid="21" grpId="0" animBg="1"/>
      <p:bldP spid="5" grpId="0" animBg="1"/>
      <p:bldP spid="6" grpId="0"/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09489" y="253218"/>
            <a:ext cx="2307102" cy="45016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Beispiele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565649" y="1331422"/>
                <a:ext cx="107298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49" y="1331422"/>
                <a:ext cx="1072986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3455470" y="1365332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Hauptnenner (</a:t>
            </a:r>
            <a:r>
              <a:rPr lang="de-DE" b="1" dirty="0" err="1" smtClean="0">
                <a:solidFill>
                  <a:schemeClr val="tx1"/>
                </a:solidFill>
              </a:rPr>
              <a:t>kgV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455470" y="2074204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470" y="2074204"/>
                <a:ext cx="1403205" cy="369332"/>
              </a:xfrm>
              <a:prstGeom prst="rect">
                <a:avLst/>
              </a:prstGeom>
              <a:blipFill>
                <a:blip r:embed="rId3"/>
                <a:stretch>
                  <a:fillRect l="-7391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5016983" y="2049739"/>
                <a:ext cx="752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983" y="2049739"/>
                <a:ext cx="752322" cy="369332"/>
              </a:xfrm>
              <a:prstGeom prst="rect">
                <a:avLst/>
              </a:prstGeom>
              <a:blipFill>
                <a:blip r:embed="rId4"/>
                <a:stretch>
                  <a:fillRect l="-4065" r="-9756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4858675" y="3424157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75" y="3424157"/>
                <a:ext cx="253274" cy="6914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3455470" y="2683444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5218744" y="3421784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744" y="3421784"/>
                <a:ext cx="633047" cy="693844"/>
              </a:xfrm>
              <a:prstGeom prst="rect">
                <a:avLst/>
              </a:prstGeom>
              <a:blipFill>
                <a:blip r:embed="rId6"/>
                <a:stretch>
                  <a:fillRect r="-182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5218743" y="34439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3454938" y="3426966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938" y="3426966"/>
                <a:ext cx="253274" cy="6914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3815007" y="3424593"/>
                <a:ext cx="633047" cy="701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007" y="3424593"/>
                <a:ext cx="633047" cy="701346"/>
              </a:xfrm>
              <a:prstGeom prst="rect">
                <a:avLst/>
              </a:prstGeom>
              <a:blipFill>
                <a:blip r:embed="rId8"/>
                <a:stretch>
                  <a:fillRect r="-173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/>
          <p:cNvSpPr txBox="1"/>
          <p:nvPr/>
        </p:nvSpPr>
        <p:spPr>
          <a:xfrm>
            <a:off x="3815006" y="3446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3453686" y="4461037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S</a:t>
            </a:r>
            <a:r>
              <a:rPr lang="de-DE" b="1" dirty="0" smtClean="0">
                <a:solidFill>
                  <a:schemeClr val="tx1"/>
                </a:solidFill>
              </a:rPr>
              <a:t>ubtrahieren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3402672" y="5193247"/>
                <a:ext cx="43762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72" y="5193247"/>
                <a:ext cx="437620" cy="7013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840292" y="5348262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292" y="5348262"/>
                <a:ext cx="34945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4195311" y="5193246"/>
                <a:ext cx="43762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311" y="5193246"/>
                <a:ext cx="437620" cy="7013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4685397" y="5190639"/>
                <a:ext cx="155440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397" y="5190639"/>
                <a:ext cx="1554400" cy="7013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4717011" y="6100756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011" y="6100756"/>
                <a:ext cx="819648" cy="6938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1796943" y="1331422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943" y="1331422"/>
                <a:ext cx="819648" cy="6938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6822569" y="1331422"/>
                <a:ext cx="107298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569" y="1331422"/>
                <a:ext cx="1072986" cy="69384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8053863" y="1331422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863" y="1331422"/>
                <a:ext cx="819648" cy="69384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9411546" y="2078784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546" y="2078784"/>
                <a:ext cx="1403205" cy="369332"/>
              </a:xfrm>
              <a:prstGeom prst="rect">
                <a:avLst/>
              </a:prstGeom>
              <a:blipFill>
                <a:blip r:embed="rId17"/>
                <a:stretch>
                  <a:fillRect l="-7391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0973059" y="2054319"/>
                <a:ext cx="752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3059" y="2054319"/>
                <a:ext cx="752322" cy="369332"/>
              </a:xfrm>
              <a:prstGeom prst="rect">
                <a:avLst/>
              </a:prstGeom>
              <a:blipFill>
                <a:blip r:embed="rId18"/>
                <a:stretch>
                  <a:fillRect l="-4065" r="-9756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10891139" y="3431373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1139" y="3431373"/>
                <a:ext cx="253274" cy="69147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1251208" y="3429000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1208" y="3429000"/>
                <a:ext cx="633047" cy="693844"/>
              </a:xfrm>
              <a:prstGeom prst="rect">
                <a:avLst/>
              </a:prstGeom>
              <a:blipFill>
                <a:blip r:embed="rId20"/>
                <a:stretch>
                  <a:fillRect r="-173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11251207" y="34511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9415210" y="3414574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5210" y="3414574"/>
                <a:ext cx="253274" cy="69147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9775279" y="3412201"/>
                <a:ext cx="633047" cy="701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5279" y="3412201"/>
                <a:ext cx="633047" cy="701346"/>
              </a:xfrm>
              <a:prstGeom prst="rect">
                <a:avLst/>
              </a:prstGeom>
              <a:blipFill>
                <a:blip r:embed="rId22"/>
                <a:stretch>
                  <a:fillRect r="-184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9775278" y="34343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9415821" y="5057760"/>
                <a:ext cx="43762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5821" y="5057760"/>
                <a:ext cx="437620" cy="69147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9853441" y="5212775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3441" y="5212775"/>
                <a:ext cx="349455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10208460" y="5057759"/>
                <a:ext cx="43762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8460" y="5057759"/>
                <a:ext cx="437620" cy="69147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10698546" y="5055152"/>
                <a:ext cx="118570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546" y="5055152"/>
                <a:ext cx="1185709" cy="69147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0730160" y="5965269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0160" y="5965269"/>
                <a:ext cx="819648" cy="693844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bgerundetes Rechteck 37"/>
          <p:cNvSpPr/>
          <p:nvPr/>
        </p:nvSpPr>
        <p:spPr>
          <a:xfrm>
            <a:off x="9415729" y="1365332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Hauptnenner (</a:t>
            </a:r>
            <a:r>
              <a:rPr lang="de-DE" b="1" dirty="0" err="1" smtClean="0">
                <a:solidFill>
                  <a:schemeClr val="tx1"/>
                </a:solidFill>
              </a:rPr>
              <a:t>kgV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9415729" y="2683444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8" name="Abgerundetes Rechteck 47"/>
          <p:cNvSpPr/>
          <p:nvPr/>
        </p:nvSpPr>
        <p:spPr>
          <a:xfrm>
            <a:off x="9413945" y="4461037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Subtrahieren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0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42" grpId="0" animBg="1"/>
      <p:bldP spid="4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Breitbild</PresentationFormat>
  <Paragraphs>63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15</cp:revision>
  <dcterms:created xsi:type="dcterms:W3CDTF">2020-06-16T08:15:41Z</dcterms:created>
  <dcterms:modified xsi:type="dcterms:W3CDTF">2020-06-17T08:04:15Z</dcterms:modified>
</cp:coreProperties>
</file>