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A4F3-59F3-40AF-A250-66971A1268E7}" type="datetimeFigureOut">
              <a:rPr lang="de-DE" smtClean="0"/>
              <a:t>26.04.2020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3DFB-B16D-4ADD-AF31-BF9326DD4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3127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A4F3-59F3-40AF-A250-66971A1268E7}" type="datetimeFigureOut">
              <a:rPr lang="de-DE" smtClean="0"/>
              <a:t>26.04.2020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3DFB-B16D-4ADD-AF31-BF9326DD4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4790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A4F3-59F3-40AF-A250-66971A1268E7}" type="datetimeFigureOut">
              <a:rPr lang="de-DE" smtClean="0"/>
              <a:t>26.04.2020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3DFB-B16D-4ADD-AF31-BF9326DD4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205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A4F3-59F3-40AF-A250-66971A1268E7}" type="datetimeFigureOut">
              <a:rPr lang="de-DE" smtClean="0"/>
              <a:t>26.04.2020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3DFB-B16D-4ADD-AF31-BF9326DD4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972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A4F3-59F3-40AF-A250-66971A1268E7}" type="datetimeFigureOut">
              <a:rPr lang="de-DE" smtClean="0"/>
              <a:t>26.04.2020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3DFB-B16D-4ADD-AF31-BF9326DD4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276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A4F3-59F3-40AF-A250-66971A1268E7}" type="datetimeFigureOut">
              <a:rPr lang="de-DE" smtClean="0"/>
              <a:t>26.04.2020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3DFB-B16D-4ADD-AF31-BF9326DD4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1735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A4F3-59F3-40AF-A250-66971A1268E7}" type="datetimeFigureOut">
              <a:rPr lang="de-DE" smtClean="0"/>
              <a:t>26.04.2020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3DFB-B16D-4ADD-AF31-BF9326DD4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483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A4F3-59F3-40AF-A250-66971A1268E7}" type="datetimeFigureOut">
              <a:rPr lang="de-DE" smtClean="0"/>
              <a:t>26.04.2020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3DFB-B16D-4ADD-AF31-BF9326DD4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565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A4F3-59F3-40AF-A250-66971A1268E7}" type="datetimeFigureOut">
              <a:rPr lang="de-DE" smtClean="0"/>
              <a:t>26.04.2020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3DFB-B16D-4ADD-AF31-BF9326DD4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813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A4F3-59F3-40AF-A250-66971A1268E7}" type="datetimeFigureOut">
              <a:rPr lang="de-DE" smtClean="0"/>
              <a:t>26.04.2020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3DFB-B16D-4ADD-AF31-BF9326DD4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669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A4F3-59F3-40AF-A250-66971A1268E7}" type="datetimeFigureOut">
              <a:rPr lang="de-DE" smtClean="0"/>
              <a:t>26.04.2020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3DFB-B16D-4ADD-AF31-BF9326DD4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626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1A4F3-59F3-40AF-A250-66971A1268E7}" type="datetimeFigureOut">
              <a:rPr lang="de-DE" smtClean="0"/>
              <a:t>26.04.2020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93DFB-B16D-4ADD-AF31-BF9326DD403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222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3" Type="http://schemas.openxmlformats.org/officeDocument/2006/relationships/image" Target="../media/image30.png"/><Relationship Id="rId21" Type="http://schemas.openxmlformats.org/officeDocument/2006/relationships/image" Target="../media/image48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image" Target="../media/image29.png"/><Relationship Id="rId16" Type="http://schemas.openxmlformats.org/officeDocument/2006/relationships/image" Target="../media/image43.png"/><Relationship Id="rId20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19" Type="http://schemas.openxmlformats.org/officeDocument/2006/relationships/image" Target="../media/image46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97939" y="211072"/>
            <a:ext cx="1119614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8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Wissenschaftliche Schreibweise von Zahlen</a:t>
            </a:r>
            <a:endParaRPr lang="de-DE" sz="48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3431187" y="1319349"/>
            <a:ext cx="5329646" cy="57476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Zehnerpotenzschreibweise</a:t>
            </a:r>
            <a:endParaRPr lang="de-DE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2606040" y="2304965"/>
                <a:ext cx="1187056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040" y="2304965"/>
                <a:ext cx="1187056" cy="314766"/>
              </a:xfrm>
              <a:prstGeom prst="rect">
                <a:avLst/>
              </a:prstGeom>
              <a:blipFill>
                <a:blip r:embed="rId2"/>
                <a:stretch>
                  <a:fillRect l="-4639" t="-1923" r="-2062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1972758" y="2873198"/>
                <a:ext cx="2453620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2758" y="2873198"/>
                <a:ext cx="2453620" cy="314766"/>
              </a:xfrm>
              <a:prstGeom prst="rect">
                <a:avLst/>
              </a:prstGeom>
              <a:blipFill>
                <a:blip r:embed="rId3"/>
                <a:stretch>
                  <a:fillRect l="-1990" r="-995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2298263" y="3567861"/>
                <a:ext cx="1550937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8263" y="3567861"/>
                <a:ext cx="1550937" cy="314766"/>
              </a:xfrm>
              <a:prstGeom prst="rect">
                <a:avLst/>
              </a:prstGeom>
              <a:blipFill>
                <a:blip r:embed="rId4"/>
                <a:stretch>
                  <a:fillRect l="-3150" r="-1575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1420376" y="4136094"/>
                <a:ext cx="3181384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𝟎𝟎𝟎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0376" y="4136094"/>
                <a:ext cx="3181384" cy="314766"/>
              </a:xfrm>
              <a:prstGeom prst="rect">
                <a:avLst/>
              </a:prstGeom>
              <a:blipFill>
                <a:blip r:embed="rId5"/>
                <a:stretch>
                  <a:fillRect l="-1341" r="-575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Ellipse 10"/>
          <p:cNvSpPr/>
          <p:nvPr/>
        </p:nvSpPr>
        <p:spPr>
          <a:xfrm>
            <a:off x="2692981" y="2246972"/>
            <a:ext cx="352698" cy="418638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3517973" y="2171395"/>
            <a:ext cx="352698" cy="418638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2541526" y="3530375"/>
            <a:ext cx="510457" cy="418638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3542625" y="3441431"/>
            <a:ext cx="352698" cy="418638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1722839" y="4652391"/>
                <a:ext cx="2068708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2839" y="4652391"/>
                <a:ext cx="2068708" cy="314766"/>
              </a:xfrm>
              <a:prstGeom prst="rect">
                <a:avLst/>
              </a:prstGeom>
              <a:blipFill>
                <a:blip r:embed="rId6"/>
                <a:stretch>
                  <a:fillRect l="-2655" t="-1923" r="-1180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2297072" y="5216641"/>
                <a:ext cx="36548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𝟑𝟗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7072" y="5216641"/>
                <a:ext cx="365485" cy="307777"/>
              </a:xfrm>
              <a:prstGeom prst="rect">
                <a:avLst/>
              </a:prstGeom>
              <a:blipFill>
                <a:blip r:embed="rId7"/>
                <a:stretch>
                  <a:fillRect l="-16667" r="-15000" b="-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hteck 16"/>
              <p:cNvSpPr/>
              <p:nvPr/>
            </p:nvSpPr>
            <p:spPr>
              <a:xfrm>
                <a:off x="2692981" y="5166979"/>
                <a:ext cx="1582293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7" name="Rechtec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2981" y="5166979"/>
                <a:ext cx="1582293" cy="4070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2143184" y="5713756"/>
                <a:ext cx="5193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𝟔𝟖𝟏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3184" y="5713756"/>
                <a:ext cx="519373" cy="307777"/>
              </a:xfrm>
              <a:prstGeom prst="rect">
                <a:avLst/>
              </a:prstGeom>
              <a:blipFill>
                <a:blip r:embed="rId9"/>
                <a:stretch>
                  <a:fillRect l="-11765" r="-10588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hteck 18"/>
              <p:cNvSpPr/>
              <p:nvPr/>
            </p:nvSpPr>
            <p:spPr>
              <a:xfrm>
                <a:off x="2692980" y="5664094"/>
                <a:ext cx="1736180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𝟖𝟏</m:t>
                          </m:r>
                          <m: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9" name="Rechtec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2980" y="5664094"/>
                <a:ext cx="1736180" cy="4070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1627899" y="6210871"/>
                <a:ext cx="11328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𝟒𝟏𝟏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899" y="6210871"/>
                <a:ext cx="1132810" cy="307777"/>
              </a:xfrm>
              <a:prstGeom prst="rect">
                <a:avLst/>
              </a:prstGeom>
              <a:blipFill>
                <a:blip r:embed="rId11"/>
                <a:stretch>
                  <a:fillRect l="-4301" r="-4839" b="-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hteck 20"/>
              <p:cNvSpPr/>
              <p:nvPr/>
            </p:nvSpPr>
            <p:spPr>
              <a:xfrm>
                <a:off x="2690198" y="6154160"/>
                <a:ext cx="2043957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𝟕𝟒𝟏𝟏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1" name="Rechtec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0198" y="6154160"/>
                <a:ext cx="2043957" cy="4070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7752470" y="2343227"/>
                <a:ext cx="461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2470" y="2343227"/>
                <a:ext cx="461152" cy="307777"/>
              </a:xfrm>
              <a:prstGeom prst="rect">
                <a:avLst/>
              </a:prstGeom>
              <a:blipFill>
                <a:blip r:embed="rId13"/>
                <a:stretch>
                  <a:fillRect l="-13333" r="-13333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8328073" y="2205435"/>
                <a:ext cx="68518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8073" y="2205435"/>
                <a:ext cx="685188" cy="57823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9254196" y="2205434"/>
                <a:ext cx="808042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4196" y="2205434"/>
                <a:ext cx="808042" cy="57823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10303173" y="2359923"/>
                <a:ext cx="944297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3173" y="2359923"/>
                <a:ext cx="944297" cy="314766"/>
              </a:xfrm>
              <a:prstGeom prst="rect">
                <a:avLst/>
              </a:prstGeom>
              <a:blipFill>
                <a:blip r:embed="rId16"/>
                <a:stretch>
                  <a:fillRect l="-2581" t="-1923" r="-3226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bgerundete rechteckige Legende 25"/>
          <p:cNvSpPr/>
          <p:nvPr/>
        </p:nvSpPr>
        <p:spPr>
          <a:xfrm>
            <a:off x="9618172" y="1347919"/>
            <a:ext cx="2317040" cy="358914"/>
          </a:xfrm>
          <a:prstGeom prst="wedgeRoundRectCallout">
            <a:avLst>
              <a:gd name="adj1" fmla="val -16583"/>
              <a:gd name="adj2" fmla="val 238878"/>
              <a:gd name="adj3" fmla="val 16667"/>
            </a:avLst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Potenzgesetz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7624818" y="3226226"/>
                <a:ext cx="61504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𝟎𝟏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4818" y="3226226"/>
                <a:ext cx="615040" cy="307777"/>
              </a:xfrm>
              <a:prstGeom prst="rect">
                <a:avLst/>
              </a:prstGeom>
              <a:blipFill>
                <a:blip r:embed="rId17"/>
                <a:stretch>
                  <a:fillRect l="-9901" r="-8911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8328073" y="3071738"/>
                <a:ext cx="839076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8073" y="3071738"/>
                <a:ext cx="839076" cy="57823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feld 28"/>
              <p:cNvSpPr txBox="1"/>
              <p:nvPr/>
            </p:nvSpPr>
            <p:spPr>
              <a:xfrm>
                <a:off x="9254196" y="3071737"/>
                <a:ext cx="808042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4196" y="3071737"/>
                <a:ext cx="808042" cy="57823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feld 29"/>
              <p:cNvSpPr txBox="1"/>
              <p:nvPr/>
            </p:nvSpPr>
            <p:spPr>
              <a:xfrm>
                <a:off x="10303173" y="3226226"/>
                <a:ext cx="944297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3173" y="3226226"/>
                <a:ext cx="944297" cy="314766"/>
              </a:xfrm>
              <a:prstGeom prst="rect">
                <a:avLst/>
              </a:prstGeom>
              <a:blipFill>
                <a:blip r:embed="rId20"/>
                <a:stretch>
                  <a:fillRect l="-2581" t="-1923" r="-3226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7386994" y="4059813"/>
                <a:ext cx="7689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𝟎𝟎𝟐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6994" y="4059813"/>
                <a:ext cx="768928" cy="307777"/>
              </a:xfrm>
              <a:prstGeom prst="rect">
                <a:avLst/>
              </a:prstGeom>
              <a:blipFill>
                <a:blip r:embed="rId21"/>
                <a:stretch>
                  <a:fillRect l="-7937" r="-7143" b="-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8328073" y="3910887"/>
                <a:ext cx="1088631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𝟎𝟎𝟎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8073" y="3910887"/>
                <a:ext cx="1088631" cy="57823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9395713" y="3910887"/>
                <a:ext cx="808042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sSup>
                            <m:sSup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5713" y="3910887"/>
                <a:ext cx="808042" cy="57823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feld 33"/>
              <p:cNvSpPr txBox="1"/>
              <p:nvPr/>
            </p:nvSpPr>
            <p:spPr>
              <a:xfrm>
                <a:off x="10278431" y="4052824"/>
                <a:ext cx="1284326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8431" y="4052824"/>
                <a:ext cx="1284326" cy="314766"/>
              </a:xfrm>
              <a:prstGeom prst="rect">
                <a:avLst/>
              </a:prstGeom>
              <a:blipFill>
                <a:blip r:embed="rId24"/>
                <a:stretch>
                  <a:fillRect l="-1422" t="-1961" r="-1896" b="-78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Ellipse 34"/>
          <p:cNvSpPr/>
          <p:nvPr/>
        </p:nvSpPr>
        <p:spPr>
          <a:xfrm>
            <a:off x="7932338" y="2285232"/>
            <a:ext cx="352698" cy="418638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Ellipse 35"/>
          <p:cNvSpPr/>
          <p:nvPr/>
        </p:nvSpPr>
        <p:spPr>
          <a:xfrm>
            <a:off x="10919759" y="2232366"/>
            <a:ext cx="352698" cy="418638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Ellipse 36"/>
          <p:cNvSpPr/>
          <p:nvPr/>
        </p:nvSpPr>
        <p:spPr>
          <a:xfrm>
            <a:off x="7854908" y="3184698"/>
            <a:ext cx="352698" cy="418638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Ellipse 37"/>
          <p:cNvSpPr/>
          <p:nvPr/>
        </p:nvSpPr>
        <p:spPr>
          <a:xfrm>
            <a:off x="10919759" y="3097287"/>
            <a:ext cx="352698" cy="418638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feld 38"/>
              <p:cNvSpPr txBox="1"/>
              <p:nvPr/>
            </p:nvSpPr>
            <p:spPr>
              <a:xfrm>
                <a:off x="7079217" y="4845359"/>
                <a:ext cx="10767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𝟎𝟎𝟑𝟓𝟔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217" y="4845359"/>
                <a:ext cx="1076705" cy="307777"/>
              </a:xfrm>
              <a:prstGeom prst="rect">
                <a:avLst/>
              </a:prstGeom>
              <a:blipFill>
                <a:blip r:embed="rId25"/>
                <a:stretch>
                  <a:fillRect l="-4520" r="-5085" b="-8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feld 39"/>
              <p:cNvSpPr txBox="1"/>
              <p:nvPr/>
            </p:nvSpPr>
            <p:spPr>
              <a:xfrm>
                <a:off x="8328073" y="4710129"/>
                <a:ext cx="1088631" cy="584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𝟓𝟔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𝟎𝟎𝟎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8073" y="4710129"/>
                <a:ext cx="1088631" cy="58451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Bogen 40"/>
          <p:cNvSpPr/>
          <p:nvPr/>
        </p:nvSpPr>
        <p:spPr>
          <a:xfrm rot="10800000" flipH="1">
            <a:off x="7787326" y="4730854"/>
            <a:ext cx="914400" cy="617604"/>
          </a:xfrm>
          <a:prstGeom prst="arc">
            <a:avLst>
              <a:gd name="adj1" fmla="val 11009358"/>
              <a:gd name="adj2" fmla="val 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41"/>
          <p:cNvSpPr/>
          <p:nvPr/>
        </p:nvSpPr>
        <p:spPr>
          <a:xfrm>
            <a:off x="7359494" y="4789928"/>
            <a:ext cx="445709" cy="418638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feld 42"/>
              <p:cNvSpPr txBox="1"/>
              <p:nvPr/>
            </p:nvSpPr>
            <p:spPr>
              <a:xfrm>
                <a:off x="9635433" y="4838370"/>
                <a:ext cx="1687770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𝟓𝟔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5433" y="4838370"/>
                <a:ext cx="1687770" cy="314766"/>
              </a:xfrm>
              <a:prstGeom prst="rect">
                <a:avLst/>
              </a:prstGeom>
              <a:blipFill>
                <a:blip r:embed="rId27"/>
                <a:stretch>
                  <a:fillRect l="-1449" t="-1961" r="-1812" b="-98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feld 43"/>
              <p:cNvSpPr txBox="1"/>
              <p:nvPr/>
            </p:nvSpPr>
            <p:spPr>
              <a:xfrm>
                <a:off x="7479618" y="5789332"/>
                <a:ext cx="18044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𝟎𝟐𝟒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618" y="5789332"/>
                <a:ext cx="1804468" cy="307777"/>
              </a:xfrm>
              <a:prstGeom prst="rect">
                <a:avLst/>
              </a:prstGeom>
              <a:blipFill>
                <a:blip r:embed="rId28"/>
                <a:stretch>
                  <a:fillRect l="-3041" r="-2703" b="-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9385740" y="5784621"/>
                <a:ext cx="1533881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5740" y="5784621"/>
                <a:ext cx="1533881" cy="314766"/>
              </a:xfrm>
              <a:prstGeom prst="rect">
                <a:avLst/>
              </a:prstGeom>
              <a:blipFill>
                <a:blip r:embed="rId29"/>
                <a:stretch>
                  <a:fillRect l="-1594" t="-1923" r="-1992" b="-576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Ellipse 45"/>
          <p:cNvSpPr/>
          <p:nvPr/>
        </p:nvSpPr>
        <p:spPr>
          <a:xfrm>
            <a:off x="7711028" y="5735522"/>
            <a:ext cx="1506815" cy="418638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Bogen 46"/>
          <p:cNvSpPr/>
          <p:nvPr/>
        </p:nvSpPr>
        <p:spPr>
          <a:xfrm rot="10800000" flipH="1">
            <a:off x="9093178" y="5838432"/>
            <a:ext cx="729576" cy="680180"/>
          </a:xfrm>
          <a:prstGeom prst="arc">
            <a:avLst>
              <a:gd name="adj1" fmla="val 11009358"/>
              <a:gd name="adj2" fmla="val 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9" name="Gerader Verbinder 48"/>
          <p:cNvCxnSpPr/>
          <p:nvPr/>
        </p:nvCxnSpPr>
        <p:spPr>
          <a:xfrm flipH="1">
            <a:off x="9044967" y="5995172"/>
            <a:ext cx="49705" cy="20387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/>
          <p:cNvCxnSpPr/>
          <p:nvPr/>
        </p:nvCxnSpPr>
        <p:spPr>
          <a:xfrm flipH="1">
            <a:off x="7782688" y="6116890"/>
            <a:ext cx="1138219" cy="7014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Ellipse 52"/>
          <p:cNvSpPr/>
          <p:nvPr/>
        </p:nvSpPr>
        <p:spPr>
          <a:xfrm>
            <a:off x="1751733" y="6122685"/>
            <a:ext cx="730990" cy="418638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4" name="Gerader Verbinder 53"/>
          <p:cNvCxnSpPr/>
          <p:nvPr/>
        </p:nvCxnSpPr>
        <p:spPr>
          <a:xfrm flipH="1">
            <a:off x="2479814" y="6364759"/>
            <a:ext cx="49705" cy="20387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/>
          <p:nvPr/>
        </p:nvCxnSpPr>
        <p:spPr>
          <a:xfrm flipV="1">
            <a:off x="1867989" y="6552484"/>
            <a:ext cx="508087" cy="5072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Bogen 57"/>
          <p:cNvSpPr/>
          <p:nvPr/>
        </p:nvSpPr>
        <p:spPr>
          <a:xfrm rot="10800000" flipH="1">
            <a:off x="2536755" y="6321401"/>
            <a:ext cx="729576" cy="379536"/>
          </a:xfrm>
          <a:prstGeom prst="arc">
            <a:avLst>
              <a:gd name="adj1" fmla="val 11009358"/>
              <a:gd name="adj2" fmla="val 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Abgerundete rechteckige Legende 58"/>
          <p:cNvSpPr/>
          <p:nvPr/>
        </p:nvSpPr>
        <p:spPr>
          <a:xfrm>
            <a:off x="5424347" y="2074771"/>
            <a:ext cx="2317040" cy="358914"/>
          </a:xfrm>
          <a:prstGeom prst="wedgeRoundRectCallout">
            <a:avLst>
              <a:gd name="adj1" fmla="val 54452"/>
              <a:gd name="adj2" fmla="val 93856"/>
              <a:gd name="adj3" fmla="val 166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Nachkommastellen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0" name="Abgerundetes Rechteck 59"/>
          <p:cNvSpPr/>
          <p:nvPr/>
        </p:nvSpPr>
        <p:spPr>
          <a:xfrm>
            <a:off x="497939" y="2727109"/>
            <a:ext cx="416461" cy="328096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Große Zahlen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1" name="Abgerundetes Rechteck 60"/>
          <p:cNvSpPr/>
          <p:nvPr/>
        </p:nvSpPr>
        <p:spPr>
          <a:xfrm>
            <a:off x="6417188" y="2724068"/>
            <a:ext cx="416461" cy="328096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Kleine Zahlen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03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6" grpId="0" animBg="1"/>
      <p:bldP spid="37" grpId="0" animBg="1"/>
      <p:bldP spid="38" grpId="0" animBg="1"/>
      <p:bldP spid="39" grpId="0"/>
      <p:bldP spid="40" grpId="0"/>
      <p:bldP spid="41" grpId="0" animBg="1"/>
      <p:bldP spid="42" grpId="0" animBg="1"/>
      <p:bldP spid="43" grpId="0"/>
      <p:bldP spid="44" grpId="0"/>
      <p:bldP spid="45" grpId="0"/>
      <p:bldP spid="46" grpId="0" animBg="1"/>
      <p:bldP spid="47" grpId="0" animBg="1"/>
      <p:bldP spid="53" grpId="0" animBg="1"/>
      <p:bldP spid="58" grpId="0" animBg="1"/>
      <p:bldP spid="59" grpId="0" animBg="1"/>
      <p:bldP spid="60" grpId="0" animBg="1"/>
      <p:bldP spid="6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912707" y="349237"/>
            <a:ext cx="6366586" cy="57476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Zehnerpotenzschreibweise/-</a:t>
            </a:r>
            <a:r>
              <a:rPr lang="de-DE" sz="2800" b="1" dirty="0" err="1" smtClean="0"/>
              <a:t>sprechweise</a:t>
            </a:r>
            <a:endParaRPr lang="de-DE" sz="2800" b="1" dirty="0"/>
          </a:p>
        </p:txBody>
      </p:sp>
      <p:grpSp>
        <p:nvGrpSpPr>
          <p:cNvPr id="63" name="Gruppieren 62"/>
          <p:cNvGrpSpPr/>
          <p:nvPr/>
        </p:nvGrpSpPr>
        <p:grpSpPr>
          <a:xfrm>
            <a:off x="538671" y="1474172"/>
            <a:ext cx="5308374" cy="5200171"/>
            <a:chOff x="538671" y="1474172"/>
            <a:chExt cx="5308374" cy="5200171"/>
          </a:xfrm>
        </p:grpSpPr>
        <p:sp>
          <p:nvSpPr>
            <p:cNvPr id="5" name="Abgerundetes Rechteck 4"/>
            <p:cNvSpPr/>
            <p:nvPr/>
          </p:nvSpPr>
          <p:spPr>
            <a:xfrm rot="5400000">
              <a:off x="1970922" y="42135"/>
              <a:ext cx="416461" cy="3280962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Große Zahlen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feld 6"/>
                <p:cNvSpPr txBox="1"/>
                <p:nvPr/>
              </p:nvSpPr>
              <p:spPr>
                <a:xfrm>
                  <a:off x="538671" y="2210427"/>
                  <a:ext cx="41177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7" name="Textfeld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671" y="2210427"/>
                  <a:ext cx="411779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11765" t="-4444" r="-5882" b="-666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feld 7"/>
                <p:cNvSpPr txBox="1"/>
                <p:nvPr/>
              </p:nvSpPr>
              <p:spPr>
                <a:xfrm>
                  <a:off x="538671" y="2672317"/>
                  <a:ext cx="41671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8" name="Textfeld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671" y="2672317"/>
                  <a:ext cx="416716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11594" t="-4348" r="-5797" b="-652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feld 8"/>
                <p:cNvSpPr txBox="1"/>
                <p:nvPr/>
              </p:nvSpPr>
              <p:spPr>
                <a:xfrm>
                  <a:off x="538671" y="3141576"/>
                  <a:ext cx="41671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9" name="Textfeld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671" y="3141576"/>
                  <a:ext cx="416716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11594" t="-4348" r="-5797" b="-652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feld 9"/>
                <p:cNvSpPr txBox="1"/>
                <p:nvPr/>
              </p:nvSpPr>
              <p:spPr>
                <a:xfrm>
                  <a:off x="538671" y="3603466"/>
                  <a:ext cx="41671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10" name="Textfeld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671" y="3603466"/>
                  <a:ext cx="416717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1594" t="-4348" r="-5797" b="-652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feld 10"/>
                <p:cNvSpPr txBox="1"/>
                <p:nvPr/>
              </p:nvSpPr>
              <p:spPr>
                <a:xfrm>
                  <a:off x="538671" y="4058658"/>
                  <a:ext cx="416717" cy="2800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11" name="Textfeld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671" y="4058658"/>
                  <a:ext cx="416717" cy="280077"/>
                </a:xfrm>
                <a:prstGeom prst="rect">
                  <a:avLst/>
                </a:prstGeom>
                <a:blipFill>
                  <a:blip r:embed="rId6"/>
                  <a:stretch>
                    <a:fillRect l="-11594" t="-4348" r="-5797" b="-652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feld 11"/>
                <p:cNvSpPr txBox="1"/>
                <p:nvPr/>
              </p:nvSpPr>
              <p:spPr>
                <a:xfrm>
                  <a:off x="538671" y="4520548"/>
                  <a:ext cx="41671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12" name="Textfeld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671" y="4520548"/>
                  <a:ext cx="416717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11594" t="-4444" r="-5797" b="-666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feld 12"/>
                <p:cNvSpPr txBox="1"/>
                <p:nvPr/>
              </p:nvSpPr>
              <p:spPr>
                <a:xfrm>
                  <a:off x="538671" y="4989807"/>
                  <a:ext cx="41190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13" name="Textfeld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671" y="4989807"/>
                  <a:ext cx="411908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11765" t="-4444" r="-5882" b="-666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feld 13"/>
                <p:cNvSpPr txBox="1"/>
                <p:nvPr/>
              </p:nvSpPr>
              <p:spPr>
                <a:xfrm>
                  <a:off x="538671" y="5451697"/>
                  <a:ext cx="50956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14" name="Textfeld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671" y="5451697"/>
                  <a:ext cx="509563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9524" t="-4348" r="-4762" b="-652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feld 16"/>
                <p:cNvSpPr txBox="1"/>
                <p:nvPr/>
              </p:nvSpPr>
              <p:spPr>
                <a:xfrm>
                  <a:off x="538671" y="5886460"/>
                  <a:ext cx="509563" cy="2800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17" name="Textfeld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671" y="5886460"/>
                  <a:ext cx="509563" cy="280077"/>
                </a:xfrm>
                <a:prstGeom prst="rect">
                  <a:avLst/>
                </a:prstGeom>
                <a:blipFill>
                  <a:blip r:embed="rId10"/>
                  <a:stretch>
                    <a:fillRect l="-9524" t="-6522" r="-4762" b="-652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feld 17"/>
                <p:cNvSpPr txBox="1"/>
                <p:nvPr/>
              </p:nvSpPr>
              <p:spPr>
                <a:xfrm>
                  <a:off x="538671" y="6348350"/>
                  <a:ext cx="50956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18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18" name="Textfeld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671" y="6348350"/>
                  <a:ext cx="509563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9524" t="-4348" r="-4762" b="-652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Textfeld 28"/>
            <p:cNvSpPr txBox="1"/>
            <p:nvPr/>
          </p:nvSpPr>
          <p:spPr>
            <a:xfrm>
              <a:off x="1792435" y="2164260"/>
              <a:ext cx="6476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Zehn</a:t>
              </a:r>
              <a:endParaRPr lang="de-DE" dirty="0"/>
            </a:p>
          </p:txBody>
        </p:sp>
        <p:sp>
          <p:nvSpPr>
            <p:cNvPr id="30" name="Textfeld 29"/>
            <p:cNvSpPr txBox="1"/>
            <p:nvPr/>
          </p:nvSpPr>
          <p:spPr>
            <a:xfrm>
              <a:off x="1792435" y="2579984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Hundert</a:t>
              </a:r>
              <a:endParaRPr lang="de-DE" dirty="0"/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1792434" y="3095409"/>
              <a:ext cx="9601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Tausend</a:t>
              </a:r>
              <a:endParaRPr lang="de-DE" dirty="0"/>
            </a:p>
          </p:txBody>
        </p:sp>
        <p:sp>
          <p:nvSpPr>
            <p:cNvPr id="32" name="Textfeld 31"/>
            <p:cNvSpPr txBox="1"/>
            <p:nvPr/>
          </p:nvSpPr>
          <p:spPr>
            <a:xfrm>
              <a:off x="1789035" y="3553488"/>
              <a:ext cx="14009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Zehntausend</a:t>
              </a:r>
              <a:endParaRPr lang="de-DE" dirty="0"/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1789034" y="3998894"/>
              <a:ext cx="171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Hunderttausend</a:t>
              </a:r>
              <a:endParaRPr lang="de-DE" dirty="0"/>
            </a:p>
          </p:txBody>
        </p:sp>
        <p:sp>
          <p:nvSpPr>
            <p:cNvPr id="34" name="Textfeld 33"/>
            <p:cNvSpPr txBox="1"/>
            <p:nvPr/>
          </p:nvSpPr>
          <p:spPr>
            <a:xfrm>
              <a:off x="1791946" y="4427291"/>
              <a:ext cx="10743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Millionen</a:t>
              </a:r>
              <a:endParaRPr lang="de-DE" dirty="0"/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1789034" y="4902379"/>
              <a:ext cx="11401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Milliarden</a:t>
              </a:r>
              <a:endParaRPr lang="de-DE" dirty="0"/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1795178" y="5359364"/>
              <a:ext cx="10021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Billionen</a:t>
              </a:r>
              <a:endParaRPr lang="de-DE" dirty="0"/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1789034" y="5841832"/>
              <a:ext cx="10679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B</a:t>
              </a:r>
              <a:r>
                <a:rPr lang="de-DE" dirty="0" smtClean="0"/>
                <a:t>illiarden</a:t>
              </a:r>
              <a:endParaRPr lang="de-DE" dirty="0"/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1789033" y="6257882"/>
              <a:ext cx="10552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Trillionen</a:t>
              </a:r>
              <a:endParaRPr lang="de-DE" dirty="0"/>
            </a:p>
          </p:txBody>
        </p:sp>
        <p:sp>
          <p:nvSpPr>
            <p:cNvPr id="49" name="Abgerundetes Rechteck 48"/>
            <p:cNvSpPr/>
            <p:nvPr/>
          </p:nvSpPr>
          <p:spPr>
            <a:xfrm rot="5400000">
              <a:off x="4688205" y="740745"/>
              <a:ext cx="416461" cy="188331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Maßeinheiten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Abgerundetes Rechteck 49"/>
            <p:cNvSpPr/>
            <p:nvPr/>
          </p:nvSpPr>
          <p:spPr>
            <a:xfrm rot="5400000">
              <a:off x="4688204" y="2338417"/>
              <a:ext cx="416461" cy="188331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Kilo…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Abgerundetes Rechteck 50"/>
            <p:cNvSpPr/>
            <p:nvPr/>
          </p:nvSpPr>
          <p:spPr>
            <a:xfrm rot="5400000">
              <a:off x="4688203" y="3682411"/>
              <a:ext cx="416461" cy="188331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DE" b="1" dirty="0" err="1" smtClean="0">
                  <a:solidFill>
                    <a:schemeClr val="tx1"/>
                  </a:solidFill>
                </a:rPr>
                <a:t>Mega</a:t>
              </a:r>
              <a:r>
                <a:rPr lang="de-DE" b="1" dirty="0" smtClean="0">
                  <a:solidFill>
                    <a:schemeClr val="tx1"/>
                  </a:solidFill>
                </a:rPr>
                <a:t>…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Abgerundetes Rechteck 51"/>
            <p:cNvSpPr/>
            <p:nvPr/>
          </p:nvSpPr>
          <p:spPr>
            <a:xfrm rot="5400000">
              <a:off x="4688203" y="4143727"/>
              <a:ext cx="416461" cy="188331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DE" b="1" dirty="0" err="1" smtClean="0">
                  <a:solidFill>
                    <a:schemeClr val="tx1"/>
                  </a:solidFill>
                </a:rPr>
                <a:t>Giga</a:t>
              </a:r>
              <a:r>
                <a:rPr lang="de-DE" b="1" dirty="0" smtClean="0">
                  <a:solidFill>
                    <a:schemeClr val="tx1"/>
                  </a:solidFill>
                </a:rPr>
                <a:t>…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Abgerundetes Rechteck 52"/>
            <p:cNvSpPr/>
            <p:nvPr/>
          </p:nvSpPr>
          <p:spPr>
            <a:xfrm rot="5400000">
              <a:off x="4688202" y="4609944"/>
              <a:ext cx="416461" cy="188331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DE" b="1" dirty="0" err="1" smtClean="0">
                  <a:solidFill>
                    <a:schemeClr val="tx1"/>
                  </a:solidFill>
                </a:rPr>
                <a:t>Tera</a:t>
              </a:r>
              <a:r>
                <a:rPr lang="de-DE" b="1" dirty="0" smtClean="0">
                  <a:solidFill>
                    <a:schemeClr val="tx1"/>
                  </a:solidFill>
                </a:rPr>
                <a:t>…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Abgerundetes Rechteck 53"/>
            <p:cNvSpPr/>
            <p:nvPr/>
          </p:nvSpPr>
          <p:spPr>
            <a:xfrm rot="5400000">
              <a:off x="4688203" y="5061276"/>
              <a:ext cx="416461" cy="188331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DE" b="1" dirty="0" err="1" smtClean="0">
                  <a:solidFill>
                    <a:schemeClr val="tx1"/>
                  </a:solidFill>
                </a:rPr>
                <a:t>Peta</a:t>
              </a:r>
              <a:r>
                <a:rPr lang="de-DE" b="1" dirty="0" smtClean="0">
                  <a:solidFill>
                    <a:schemeClr val="tx1"/>
                  </a:solidFill>
                </a:rPr>
                <a:t>…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Abgerundetes Rechteck 54"/>
            <p:cNvSpPr/>
            <p:nvPr/>
          </p:nvSpPr>
          <p:spPr>
            <a:xfrm rot="5400000">
              <a:off x="4697156" y="5524455"/>
              <a:ext cx="416461" cy="188331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DE" b="1" dirty="0" err="1" smtClean="0">
                  <a:solidFill>
                    <a:schemeClr val="tx1"/>
                  </a:solidFill>
                </a:rPr>
                <a:t>Exa</a:t>
              </a:r>
              <a:r>
                <a:rPr lang="de-DE" b="1" dirty="0" smtClean="0">
                  <a:solidFill>
                    <a:schemeClr val="tx1"/>
                  </a:solidFill>
                </a:rPr>
                <a:t>…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Gruppieren 63"/>
          <p:cNvGrpSpPr/>
          <p:nvPr/>
        </p:nvGrpSpPr>
        <p:grpSpPr>
          <a:xfrm>
            <a:off x="6632947" y="1474172"/>
            <a:ext cx="5299534" cy="5200171"/>
            <a:chOff x="6632947" y="1474172"/>
            <a:chExt cx="5299534" cy="5200171"/>
          </a:xfrm>
        </p:grpSpPr>
        <p:sp>
          <p:nvSpPr>
            <p:cNvPr id="6" name="Abgerundetes Rechteck 5"/>
            <p:cNvSpPr/>
            <p:nvPr/>
          </p:nvSpPr>
          <p:spPr>
            <a:xfrm rot="5400000">
              <a:off x="8065198" y="41922"/>
              <a:ext cx="416461" cy="3280962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Kleine Zahlen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feld 18"/>
                <p:cNvSpPr txBox="1"/>
                <p:nvPr/>
              </p:nvSpPr>
              <p:spPr>
                <a:xfrm>
                  <a:off x="6632947" y="2210215"/>
                  <a:ext cx="53854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19" name="Textfeld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32947" y="2210215"/>
                  <a:ext cx="538545" cy="276999"/>
                </a:xfrm>
                <a:prstGeom prst="rect">
                  <a:avLst/>
                </a:prstGeom>
                <a:blipFill>
                  <a:blip r:embed="rId12"/>
                  <a:stretch>
                    <a:fillRect l="-9091" t="-4444" r="-5682" b="-666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feld 19"/>
                <p:cNvSpPr txBox="1"/>
                <p:nvPr/>
              </p:nvSpPr>
              <p:spPr>
                <a:xfrm>
                  <a:off x="6632947" y="2672105"/>
                  <a:ext cx="53854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20" name="Textfeld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32947" y="2672105"/>
                  <a:ext cx="538545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9091" t="-4348" r="-5682" b="-652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feld 20"/>
                <p:cNvSpPr txBox="1"/>
                <p:nvPr/>
              </p:nvSpPr>
              <p:spPr>
                <a:xfrm>
                  <a:off x="6632947" y="3141364"/>
                  <a:ext cx="53854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21" name="Textfeld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32947" y="3141364"/>
                  <a:ext cx="538545" cy="276999"/>
                </a:xfrm>
                <a:prstGeom prst="rect">
                  <a:avLst/>
                </a:prstGeom>
                <a:blipFill>
                  <a:blip r:embed="rId14"/>
                  <a:stretch>
                    <a:fillRect l="-9091" t="-4348" r="-5682" b="-652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feld 21"/>
                <p:cNvSpPr txBox="1"/>
                <p:nvPr/>
              </p:nvSpPr>
              <p:spPr>
                <a:xfrm>
                  <a:off x="6632947" y="3603254"/>
                  <a:ext cx="53854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22" name="Textfeld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32947" y="3603254"/>
                  <a:ext cx="538545" cy="276999"/>
                </a:xfrm>
                <a:prstGeom prst="rect">
                  <a:avLst/>
                </a:prstGeom>
                <a:blipFill>
                  <a:blip r:embed="rId15"/>
                  <a:stretch>
                    <a:fillRect l="-9091" t="-4348" r="-5682" b="-652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Textfeld 22"/>
                <p:cNvSpPr txBox="1"/>
                <p:nvPr/>
              </p:nvSpPr>
              <p:spPr>
                <a:xfrm>
                  <a:off x="6632947" y="4058446"/>
                  <a:ext cx="538545" cy="2800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−5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23" name="Textfeld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32947" y="4058446"/>
                  <a:ext cx="538545" cy="280077"/>
                </a:xfrm>
                <a:prstGeom prst="rect">
                  <a:avLst/>
                </a:prstGeom>
                <a:blipFill>
                  <a:blip r:embed="rId16"/>
                  <a:stretch>
                    <a:fillRect l="-9091" t="-4348" r="-5682" b="-652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feld 23"/>
                <p:cNvSpPr txBox="1"/>
                <p:nvPr/>
              </p:nvSpPr>
              <p:spPr>
                <a:xfrm>
                  <a:off x="6632947" y="4520336"/>
                  <a:ext cx="53854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−6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24" name="Textfeld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32947" y="4520336"/>
                  <a:ext cx="538545" cy="276999"/>
                </a:xfrm>
                <a:prstGeom prst="rect">
                  <a:avLst/>
                </a:prstGeom>
                <a:blipFill>
                  <a:blip r:embed="rId17"/>
                  <a:stretch>
                    <a:fillRect l="-9091" t="-4444" r="-5682" b="-666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Textfeld 24"/>
                <p:cNvSpPr txBox="1"/>
                <p:nvPr/>
              </p:nvSpPr>
              <p:spPr>
                <a:xfrm>
                  <a:off x="6632947" y="4989595"/>
                  <a:ext cx="53373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−9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25" name="Textfeld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32947" y="4989595"/>
                  <a:ext cx="533736" cy="276999"/>
                </a:xfrm>
                <a:prstGeom prst="rect">
                  <a:avLst/>
                </a:prstGeom>
                <a:blipFill>
                  <a:blip r:embed="rId18"/>
                  <a:stretch>
                    <a:fillRect l="-9091" t="-4444" r="-4545" b="-666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Textfeld 25"/>
                <p:cNvSpPr txBox="1"/>
                <p:nvPr/>
              </p:nvSpPr>
              <p:spPr>
                <a:xfrm>
                  <a:off x="6632947" y="5451485"/>
                  <a:ext cx="63632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−12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26" name="Textfeld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32947" y="5451485"/>
                  <a:ext cx="636328" cy="276999"/>
                </a:xfrm>
                <a:prstGeom prst="rect">
                  <a:avLst/>
                </a:prstGeom>
                <a:blipFill>
                  <a:blip r:embed="rId19"/>
                  <a:stretch>
                    <a:fillRect l="-7692" t="-4348" r="-4808" b="-652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feld 26"/>
                <p:cNvSpPr txBox="1"/>
                <p:nvPr/>
              </p:nvSpPr>
              <p:spPr>
                <a:xfrm>
                  <a:off x="6632947" y="5886248"/>
                  <a:ext cx="636328" cy="2800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−15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27" name="Textfeld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32947" y="5886248"/>
                  <a:ext cx="636328" cy="280077"/>
                </a:xfrm>
                <a:prstGeom prst="rect">
                  <a:avLst/>
                </a:prstGeom>
                <a:blipFill>
                  <a:blip r:embed="rId20"/>
                  <a:stretch>
                    <a:fillRect l="-7692" t="-6522" r="-4808" b="-652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Textfeld 27"/>
                <p:cNvSpPr txBox="1"/>
                <p:nvPr/>
              </p:nvSpPr>
              <p:spPr>
                <a:xfrm>
                  <a:off x="6632947" y="6348138"/>
                  <a:ext cx="63632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−18</m:t>
                            </m:r>
                          </m:sup>
                        </m:sSup>
                      </m:oMath>
                    </m:oMathPara>
                  </a14:m>
                  <a:endParaRPr lang="de-DE" dirty="0"/>
                </a:p>
              </p:txBody>
            </p:sp>
          </mc:Choice>
          <mc:Fallback>
            <p:sp>
              <p:nvSpPr>
                <p:cNvPr id="28" name="Textfeld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32947" y="6348138"/>
                  <a:ext cx="636328" cy="276999"/>
                </a:xfrm>
                <a:prstGeom prst="rect">
                  <a:avLst/>
                </a:prstGeom>
                <a:blipFill>
                  <a:blip r:embed="rId21"/>
                  <a:stretch>
                    <a:fillRect l="-7692" t="-4348" r="-4808" b="-652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Textfeld 38"/>
            <p:cNvSpPr txBox="1"/>
            <p:nvPr/>
          </p:nvSpPr>
          <p:spPr>
            <a:xfrm>
              <a:off x="8013476" y="2164048"/>
              <a:ext cx="8883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Zehntel</a:t>
              </a:r>
              <a:endParaRPr lang="de-DE" dirty="0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8013476" y="2579772"/>
              <a:ext cx="12968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Hundertstel</a:t>
              </a:r>
              <a:endParaRPr lang="de-DE" dirty="0"/>
            </a:p>
          </p:txBody>
        </p:sp>
        <p:sp>
          <p:nvSpPr>
            <p:cNvPr id="41" name="Textfeld 40"/>
            <p:cNvSpPr txBox="1"/>
            <p:nvPr/>
          </p:nvSpPr>
          <p:spPr>
            <a:xfrm>
              <a:off x="8013475" y="3095197"/>
              <a:ext cx="1290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Tausendstel</a:t>
              </a:r>
              <a:endParaRPr lang="de-DE" dirty="0"/>
            </a:p>
          </p:txBody>
        </p:sp>
        <p:sp>
          <p:nvSpPr>
            <p:cNvPr id="42" name="Textfeld 41"/>
            <p:cNvSpPr txBox="1"/>
            <p:nvPr/>
          </p:nvSpPr>
          <p:spPr>
            <a:xfrm>
              <a:off x="8010076" y="3553276"/>
              <a:ext cx="1730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Zehntausendstel</a:t>
              </a:r>
              <a:endParaRPr lang="de-DE" dirty="0"/>
            </a:p>
          </p:txBody>
        </p:sp>
        <p:sp>
          <p:nvSpPr>
            <p:cNvPr id="43" name="Textfeld 42"/>
            <p:cNvSpPr txBox="1"/>
            <p:nvPr/>
          </p:nvSpPr>
          <p:spPr>
            <a:xfrm>
              <a:off x="8010075" y="3998682"/>
              <a:ext cx="20490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Hunderttausendstel</a:t>
              </a:r>
              <a:endParaRPr lang="de-DE" dirty="0"/>
            </a:p>
          </p:txBody>
        </p:sp>
        <p:sp>
          <p:nvSpPr>
            <p:cNvPr id="44" name="Textfeld 43"/>
            <p:cNvSpPr txBox="1"/>
            <p:nvPr/>
          </p:nvSpPr>
          <p:spPr>
            <a:xfrm>
              <a:off x="8012987" y="4427079"/>
              <a:ext cx="1167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Millionstel</a:t>
              </a:r>
              <a:endParaRPr lang="de-DE" dirty="0"/>
            </a:p>
          </p:txBody>
        </p:sp>
        <p:sp>
          <p:nvSpPr>
            <p:cNvPr id="45" name="Textfeld 44"/>
            <p:cNvSpPr txBox="1"/>
            <p:nvPr/>
          </p:nvSpPr>
          <p:spPr>
            <a:xfrm>
              <a:off x="8010075" y="4902167"/>
              <a:ext cx="12328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Milliardstel</a:t>
              </a:r>
              <a:endParaRPr lang="de-DE" dirty="0"/>
            </a:p>
          </p:txBody>
        </p:sp>
        <p:sp>
          <p:nvSpPr>
            <p:cNvPr id="46" name="Textfeld 45"/>
            <p:cNvSpPr txBox="1"/>
            <p:nvPr/>
          </p:nvSpPr>
          <p:spPr>
            <a:xfrm>
              <a:off x="8016219" y="5359152"/>
              <a:ext cx="1094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Billionstel</a:t>
              </a:r>
              <a:endParaRPr lang="de-DE" dirty="0"/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8010075" y="5841620"/>
              <a:ext cx="1160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Billiardstel</a:t>
              </a:r>
              <a:endParaRPr lang="de-DE" dirty="0"/>
            </a:p>
          </p:txBody>
        </p:sp>
        <p:sp>
          <p:nvSpPr>
            <p:cNvPr id="48" name="Textfeld 47"/>
            <p:cNvSpPr txBox="1"/>
            <p:nvPr/>
          </p:nvSpPr>
          <p:spPr>
            <a:xfrm>
              <a:off x="8010074" y="6257670"/>
              <a:ext cx="1147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Trillionstel</a:t>
              </a:r>
              <a:endParaRPr lang="de-DE" dirty="0"/>
            </a:p>
          </p:txBody>
        </p:sp>
        <p:sp>
          <p:nvSpPr>
            <p:cNvPr id="56" name="Abgerundetes Rechteck 55"/>
            <p:cNvSpPr/>
            <p:nvPr/>
          </p:nvSpPr>
          <p:spPr>
            <a:xfrm rot="5400000">
              <a:off x="10773641" y="740745"/>
              <a:ext cx="416461" cy="1883316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Maßeinheiten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Abgerundetes Rechteck 56"/>
            <p:cNvSpPr/>
            <p:nvPr/>
          </p:nvSpPr>
          <p:spPr>
            <a:xfrm rot="5400000">
              <a:off x="10773640" y="2338417"/>
              <a:ext cx="416461" cy="1883316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Milli…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Abgerundetes Rechteck 57"/>
            <p:cNvSpPr/>
            <p:nvPr/>
          </p:nvSpPr>
          <p:spPr>
            <a:xfrm rot="5400000">
              <a:off x="10773639" y="3682411"/>
              <a:ext cx="416461" cy="1883316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Mikro…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Abgerundetes Rechteck 58"/>
            <p:cNvSpPr/>
            <p:nvPr/>
          </p:nvSpPr>
          <p:spPr>
            <a:xfrm rot="5400000">
              <a:off x="10773639" y="4143727"/>
              <a:ext cx="416461" cy="1883316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Nano…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Abgerundetes Rechteck 59"/>
            <p:cNvSpPr/>
            <p:nvPr/>
          </p:nvSpPr>
          <p:spPr>
            <a:xfrm rot="5400000">
              <a:off x="10773638" y="4609944"/>
              <a:ext cx="416461" cy="1883316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DE" b="1" dirty="0" err="1" smtClean="0">
                  <a:solidFill>
                    <a:schemeClr val="tx1"/>
                  </a:solidFill>
                </a:rPr>
                <a:t>Pico</a:t>
              </a:r>
              <a:r>
                <a:rPr lang="de-DE" b="1" dirty="0" smtClean="0">
                  <a:solidFill>
                    <a:schemeClr val="tx1"/>
                  </a:solidFill>
                </a:rPr>
                <a:t>…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Abgerundetes Rechteck 60"/>
            <p:cNvSpPr/>
            <p:nvPr/>
          </p:nvSpPr>
          <p:spPr>
            <a:xfrm rot="5400000">
              <a:off x="10773639" y="5061276"/>
              <a:ext cx="416461" cy="1883316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DE" b="1" dirty="0" err="1" smtClean="0">
                  <a:solidFill>
                    <a:schemeClr val="tx1"/>
                  </a:solidFill>
                </a:rPr>
                <a:t>Femto</a:t>
              </a:r>
              <a:r>
                <a:rPr lang="de-DE" b="1" dirty="0" smtClean="0">
                  <a:solidFill>
                    <a:schemeClr val="tx1"/>
                  </a:solidFill>
                </a:rPr>
                <a:t>…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62" name="Abgerundetes Rechteck 61"/>
            <p:cNvSpPr/>
            <p:nvPr/>
          </p:nvSpPr>
          <p:spPr>
            <a:xfrm rot="5400000">
              <a:off x="10782592" y="5524455"/>
              <a:ext cx="416461" cy="1883316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Atto…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741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Breitbild</PresentationFormat>
  <Paragraphs>91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9</cp:revision>
  <dcterms:created xsi:type="dcterms:W3CDTF">2020-04-26T08:43:01Z</dcterms:created>
  <dcterms:modified xsi:type="dcterms:W3CDTF">2020-04-26T09:41:16Z</dcterms:modified>
</cp:coreProperties>
</file>