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7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B85D6-D868-4ABC-8C61-C4B2B2593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575921-804D-4981-ADF8-B9A052BAB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E84C70-3BFD-4909-9FE4-DF4EAB99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1EE55-2405-4480-B93A-935E2644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A98FAD-9247-4490-8087-E9159A43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90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01457-4436-4589-AAC7-20B5C35FD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F767AD4-F071-41AD-8F57-E6BE7B8B0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4E63C0-C337-413F-856E-D7C6ADCE3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BCADCA-E8E1-4DCA-AD3C-4E2E3A7E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583C5C-E64C-4B8E-AD2C-18F30986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12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AEC2088-BB36-49CF-AF5F-2EA31C3AF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A95A67-F2EC-49BC-B6CE-E92537AAB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17B189-8A34-4B33-8580-58B08040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EF41BB-3AA7-4E9B-9D18-00E04E59F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4A2B94-54EC-492E-9DB6-DD66DFB5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9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A0D9B-58B5-43A7-80F1-D7F63183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87F51E-BDB7-4DDF-9B8F-53DECBA45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A3B1DB-026D-435F-9B46-C7C1D597A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26E9E6-D17C-4F32-B8B4-D33371F9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4B479A-6585-4A99-A21C-1DA5A509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11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D73D8-0BAC-4347-9303-0C3800427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F833BC-EDD6-4A3F-B996-D028D7EBA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27D371-9ABF-44D8-B3E1-3D2112FC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348E57-AFE1-4ECE-8210-A4B01267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24DF77-B994-4442-B9DE-91AFBA39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6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C580F-A080-4C48-B4BA-7A6165D61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6D23EB-29BF-4B47-ACD8-0200564CE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78EED89-A664-4C3D-AAC2-7EBBFB7C9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C2F6B4-D698-4010-9D89-68CA4F40D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19BB8-E204-4F7E-873E-7C42C330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6888D7-0EB6-4B90-8A29-031CF835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29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003C0-D65D-409A-A6BD-A1859317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D0B2D0-461D-4AA6-AFDF-22E90BDF4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0936C3-D299-4BD8-8155-941B5D08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DA86F7C-0696-4DE9-8B11-6A9CF75A9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413F90-28D9-40BB-8081-2A6442FFD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FD5082-BF27-4F8E-9ADA-E4DE625A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42FA7DD-9851-4C5C-9CC5-C66F183A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37217E8-832B-4DC6-B12E-0938168D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34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AFA80-6629-4425-8501-41290C43E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94CE21D-3D30-4C34-8827-E41BA6958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DF05E0-AB47-440D-8CF2-355E4A16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A9FD1FD-F29E-496E-BF2E-C03F4B1D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75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FE3973-5A6C-4A17-9140-AEDC8646C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AD2271-45B9-42F6-930C-C86E635BD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474735-EAED-447D-A1E0-3188351A8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48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5111D-80D9-4D15-A381-05B41DCA8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7CCB55-E40F-448F-B7F1-6E74E5207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4472C2-3242-4B02-ADB6-35B167091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337F48-864F-44A1-B488-4B51DE44C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FCBE16-5CC9-4449-A96B-1DE79D75E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BF7F62-9AAC-4F07-8B39-BB9B5D20B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6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1C2C9-7009-496C-A532-0D8A25491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CF11F0-8EB7-404E-A5B0-CF2B6736F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D03B95-B38D-425F-AE73-794E950B6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6A220B-6AC1-44AE-A399-57344BD9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19B90B-471B-4F7C-B126-F32756D89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D5CE2C-A04D-45D0-893D-6B7DF130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46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55C75E5-8BB6-4A10-BE94-329382FB9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441477-56A4-418C-928A-15DCE2975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D70B2F-F262-4D6F-813C-406110E32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420CE-FEE2-4E52-BE60-ABA2C7660110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40222D-D221-4C75-9CF4-FA2C97C55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07EFD7-3641-4615-BB31-1D693CC2D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A5C12-D63A-4CB2-B734-2C614D4CD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0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1EC5520F-AA55-46CD-8046-5949BCFA0215}"/>
              </a:ext>
            </a:extLst>
          </p:cNvPr>
          <p:cNvSpPr/>
          <p:nvPr/>
        </p:nvSpPr>
        <p:spPr>
          <a:xfrm>
            <a:off x="4088078" y="0"/>
            <a:ext cx="4015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Sinussatz</a:t>
            </a:r>
          </a:p>
        </p:txBody>
      </p:sp>
      <p:sp>
        <p:nvSpPr>
          <p:cNvPr id="9" name="Bogen 8">
            <a:extLst>
              <a:ext uri="{FF2B5EF4-FFF2-40B4-BE49-F238E27FC236}">
                <a16:creationId xmlns:a16="http://schemas.microsoft.com/office/drawing/2014/main" id="{79F86C06-E1B7-4ACA-B77D-1EA2C43F178A}"/>
              </a:ext>
            </a:extLst>
          </p:cNvPr>
          <p:cNvSpPr/>
          <p:nvPr/>
        </p:nvSpPr>
        <p:spPr>
          <a:xfrm rot="8094634">
            <a:off x="3207945" y="573851"/>
            <a:ext cx="1242164" cy="1244621"/>
          </a:xfrm>
          <a:prstGeom prst="arc">
            <a:avLst>
              <a:gd name="adj1" fmla="val 16200000"/>
              <a:gd name="adj2" fmla="val 340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Ellipse 1"/>
          <p:cNvSpPr/>
          <p:nvPr/>
        </p:nvSpPr>
        <p:spPr>
          <a:xfrm>
            <a:off x="5291610" y="56071"/>
            <a:ext cx="1608778" cy="87757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Abgerundetes Rechteck 2"/>
          <p:cNvSpPr/>
          <p:nvPr/>
        </p:nvSpPr>
        <p:spPr>
          <a:xfrm>
            <a:off x="8062243" y="1128243"/>
            <a:ext cx="3714751" cy="4229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…gilt nur für rechtwinklige Dreiecke!</a:t>
            </a:r>
            <a:endParaRPr lang="de-DE" dirty="0"/>
          </a:p>
        </p:txBody>
      </p:sp>
      <p:cxnSp>
        <p:nvCxnSpPr>
          <p:cNvPr id="14" name="Gekrümmter Verbinder 13"/>
          <p:cNvCxnSpPr>
            <a:stCxn id="2" idx="4"/>
            <a:endCxn id="3" idx="1"/>
          </p:cNvCxnSpPr>
          <p:nvPr/>
        </p:nvCxnSpPr>
        <p:spPr>
          <a:xfrm rot="16200000" flipH="1">
            <a:off x="6876093" y="153551"/>
            <a:ext cx="406056" cy="1966244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ieren 22"/>
          <p:cNvGrpSpPr/>
          <p:nvPr/>
        </p:nvGrpSpPr>
        <p:grpSpPr>
          <a:xfrm>
            <a:off x="3363137" y="2386866"/>
            <a:ext cx="914400" cy="1003212"/>
            <a:chOff x="3351185" y="2384303"/>
            <a:chExt cx="914400" cy="1003212"/>
          </a:xfrm>
        </p:grpSpPr>
        <p:sp>
          <p:nvSpPr>
            <p:cNvPr id="21" name="Kreis 20"/>
            <p:cNvSpPr/>
            <p:nvPr/>
          </p:nvSpPr>
          <p:spPr>
            <a:xfrm>
              <a:off x="3351185" y="2473115"/>
              <a:ext cx="914400" cy="91440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477115" y="2384303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/>
                <a:t>.</a:t>
              </a:r>
              <a:endParaRPr lang="de-DE" sz="2800" b="1" dirty="0"/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3829027" y="1334603"/>
            <a:ext cx="341577" cy="1616148"/>
            <a:chOff x="3840843" y="1334603"/>
            <a:chExt cx="341577" cy="1616148"/>
          </a:xfrm>
        </p:grpSpPr>
        <p:cxnSp>
          <p:nvCxnSpPr>
            <p:cNvPr id="19" name="Gerader Verbinder 18"/>
            <p:cNvCxnSpPr/>
            <p:nvPr/>
          </p:nvCxnSpPr>
          <p:spPr>
            <a:xfrm flipH="1">
              <a:off x="3840843" y="1334603"/>
              <a:ext cx="13952" cy="16161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feld 23"/>
            <p:cNvSpPr txBox="1"/>
            <p:nvPr/>
          </p:nvSpPr>
          <p:spPr>
            <a:xfrm>
              <a:off x="3875926" y="203635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70C0"/>
                  </a:solidFill>
                </a:rPr>
                <a:t>h</a:t>
              </a:r>
              <a:endParaRPr lang="de-DE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-49269" y="893838"/>
            <a:ext cx="6910140" cy="2374551"/>
            <a:chOff x="-49269" y="893838"/>
            <a:chExt cx="6910140" cy="2374551"/>
          </a:xfrm>
        </p:grpSpPr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42325D47-B7E9-467A-9A3C-0924FAFC0C36}"/>
                </a:ext>
              </a:extLst>
            </p:cNvPr>
            <p:cNvSpPr/>
            <p:nvPr/>
          </p:nvSpPr>
          <p:spPr>
            <a:xfrm>
              <a:off x="277878" y="1128243"/>
              <a:ext cx="2339162" cy="28707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Allgemeines Dreieck</a:t>
              </a:r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375201" y="1334603"/>
              <a:ext cx="6092456" cy="1724175"/>
              <a:chOff x="372140" y="1339702"/>
              <a:chExt cx="6092456" cy="1724175"/>
            </a:xfrm>
          </p:grpSpPr>
          <p:sp>
            <p:nvSpPr>
              <p:cNvPr id="5" name="Freihandform: Form 4">
                <a:extLst>
                  <a:ext uri="{FF2B5EF4-FFF2-40B4-BE49-F238E27FC236}">
                    <a16:creationId xmlns:a16="http://schemas.microsoft.com/office/drawing/2014/main" id="{08F373E4-38B0-468D-A6B8-9A77B53F51F6}"/>
                  </a:ext>
                </a:extLst>
              </p:cNvPr>
              <p:cNvSpPr/>
              <p:nvPr/>
            </p:nvSpPr>
            <p:spPr>
              <a:xfrm>
                <a:off x="372140" y="1339702"/>
                <a:ext cx="6092456" cy="1616148"/>
              </a:xfrm>
              <a:custGeom>
                <a:avLst/>
                <a:gdLst>
                  <a:gd name="connsiteX0" fmla="*/ 0 w 6092456"/>
                  <a:gd name="connsiteY0" fmla="*/ 1594883 h 1616148"/>
                  <a:gd name="connsiteX1" fmla="*/ 3466214 w 6092456"/>
                  <a:gd name="connsiteY1" fmla="*/ 0 h 1616148"/>
                  <a:gd name="connsiteX2" fmla="*/ 6092456 w 6092456"/>
                  <a:gd name="connsiteY2" fmla="*/ 1616148 h 1616148"/>
                  <a:gd name="connsiteX3" fmla="*/ 0 w 6092456"/>
                  <a:gd name="connsiteY3" fmla="*/ 1594883 h 161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92456" h="1616148">
                    <a:moveTo>
                      <a:pt x="0" y="1594883"/>
                    </a:moveTo>
                    <a:lnTo>
                      <a:pt x="3466214" y="0"/>
                    </a:lnTo>
                    <a:lnTo>
                      <a:pt x="6092456" y="1616148"/>
                    </a:lnTo>
                    <a:lnTo>
                      <a:pt x="0" y="1594883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Bogen 6">
                <a:extLst>
                  <a:ext uri="{FF2B5EF4-FFF2-40B4-BE49-F238E27FC236}">
                    <a16:creationId xmlns:a16="http://schemas.microsoft.com/office/drawing/2014/main" id="{6FC00BFA-E699-4143-9BEE-CF080391952D}"/>
                  </a:ext>
                </a:extLst>
              </p:cNvPr>
              <p:cNvSpPr/>
              <p:nvPr/>
            </p:nvSpPr>
            <p:spPr>
              <a:xfrm rot="2375869">
                <a:off x="1148315" y="2149477"/>
                <a:ext cx="914400" cy="914400"/>
              </a:xfrm>
              <a:prstGeom prst="arc">
                <a:avLst>
                  <a:gd name="adj1" fmla="val 16200000"/>
                  <a:gd name="adj2" fmla="val 340286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Bogen 7">
                <a:extLst>
                  <a:ext uri="{FF2B5EF4-FFF2-40B4-BE49-F238E27FC236}">
                    <a16:creationId xmlns:a16="http://schemas.microsoft.com/office/drawing/2014/main" id="{6CCCAC97-278C-45D1-BD20-6CC226CEA35E}"/>
                  </a:ext>
                </a:extLst>
              </p:cNvPr>
              <p:cNvSpPr/>
              <p:nvPr/>
            </p:nvSpPr>
            <p:spPr>
              <a:xfrm rot="19224131" flipH="1">
                <a:off x="5129217" y="2149477"/>
                <a:ext cx="914400" cy="914400"/>
              </a:xfrm>
              <a:prstGeom prst="arc">
                <a:avLst>
                  <a:gd name="adj1" fmla="val 16200000"/>
                  <a:gd name="adj2" fmla="val 574217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A2B5C84-2CA1-4284-8F4F-C6CC45037280}"/>
                  </a:ext>
                </a:extLst>
              </p:cNvPr>
              <p:cNvSpPr txBox="1"/>
              <p:nvPr/>
            </p:nvSpPr>
            <p:spPr>
              <a:xfrm>
                <a:off x="1447459" y="2490639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/>
                  <a:t>α</a:t>
                </a:r>
                <a:endParaRPr lang="de-DE" dirty="0"/>
              </a:p>
            </p:txBody>
          </p:sp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24A919F-0B4D-40EF-97C2-480A30BEDDF4}"/>
                  </a:ext>
                </a:extLst>
              </p:cNvPr>
              <p:cNvSpPr txBox="1"/>
              <p:nvPr/>
            </p:nvSpPr>
            <p:spPr>
              <a:xfrm>
                <a:off x="5432368" y="2490639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β</a:t>
                </a:r>
              </a:p>
            </p:txBody>
          </p:sp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A9A030BF-8B99-42AA-ADD0-51BE4649F3E3}"/>
                  </a:ext>
                </a:extLst>
              </p:cNvPr>
              <p:cNvSpPr txBox="1"/>
              <p:nvPr/>
            </p:nvSpPr>
            <p:spPr>
              <a:xfrm>
                <a:off x="3552288" y="1421013"/>
                <a:ext cx="2872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/>
                  <a:t>γ</a:t>
                </a:r>
                <a:endParaRPr lang="de-DE" dirty="0"/>
              </a:p>
            </p:txBody>
          </p:sp>
        </p:grpSp>
        <p:sp>
          <p:nvSpPr>
            <p:cNvPr id="26" name="Textfeld 25"/>
            <p:cNvSpPr txBox="1"/>
            <p:nvPr/>
          </p:nvSpPr>
          <p:spPr>
            <a:xfrm>
              <a:off x="-49269" y="2750696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A</a:t>
              </a:r>
              <a:endParaRPr lang="de-DE" sz="2000" b="1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6520713" y="2750696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B</a:t>
              </a:r>
              <a:endParaRPr lang="de-DE" sz="2000" b="1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3668566" y="893838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C</a:t>
              </a:r>
              <a:endParaRPr lang="de-DE" sz="2000" b="1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4963281" y="1675261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a</a:t>
              </a:r>
              <a:endParaRPr lang="de-DE" sz="2000" b="1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2014071" y="1742567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b</a:t>
              </a:r>
              <a:endParaRPr lang="de-DE" sz="2000" b="1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3240741" y="2868279"/>
              <a:ext cx="292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c</a:t>
              </a:r>
              <a:endParaRPr lang="de-DE" sz="2000" b="1" dirty="0"/>
            </a:p>
          </p:txBody>
        </p:sp>
      </p:grpSp>
      <p:sp>
        <p:nvSpPr>
          <p:cNvPr id="34" name="Textfeld 33"/>
          <p:cNvSpPr txBox="1"/>
          <p:nvPr/>
        </p:nvSpPr>
        <p:spPr>
          <a:xfrm>
            <a:off x="6935065" y="2036351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Jetzt gilt: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8062243" y="1957871"/>
                <a:ext cx="1114664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2243" y="1957871"/>
                <a:ext cx="1114664" cy="52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10325491" y="1957871"/>
                <a:ext cx="111466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5491" y="1957871"/>
                <a:ext cx="1114664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7709463" y="2825752"/>
                <a:ext cx="18017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9463" y="2825752"/>
                <a:ext cx="1801775" cy="276999"/>
              </a:xfrm>
              <a:prstGeom prst="rect">
                <a:avLst/>
              </a:prstGeom>
              <a:blipFill>
                <a:blip r:embed="rId4"/>
                <a:stretch>
                  <a:fillRect l="-1695" t="-4444" r="-440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9336955" y="2109867"/>
                <a:ext cx="4763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955" y="2109867"/>
                <a:ext cx="476349" cy="276999"/>
              </a:xfrm>
              <a:prstGeom prst="rect">
                <a:avLst/>
              </a:prstGeom>
              <a:blipFill>
                <a:blip r:embed="rId5"/>
                <a:stretch>
                  <a:fillRect l="-16667" t="-2174" r="-1025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11618011" y="2102550"/>
                <a:ext cx="4763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8011" y="2102550"/>
                <a:ext cx="476349" cy="276999"/>
              </a:xfrm>
              <a:prstGeom prst="rect">
                <a:avLst/>
              </a:prstGeom>
              <a:blipFill>
                <a:blip r:embed="rId6"/>
                <a:stretch>
                  <a:fillRect l="-17949" t="-2222" r="-641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0054410" y="2848957"/>
                <a:ext cx="18017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4410" y="2848957"/>
                <a:ext cx="1801775" cy="276999"/>
              </a:xfrm>
              <a:prstGeom prst="rect">
                <a:avLst/>
              </a:prstGeom>
              <a:blipFill>
                <a:blip r:embed="rId7"/>
                <a:stretch>
                  <a:fillRect l="-1689" t="-2174" r="-4392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Ellipse 40"/>
          <p:cNvSpPr/>
          <p:nvPr/>
        </p:nvSpPr>
        <p:spPr>
          <a:xfrm>
            <a:off x="8028533" y="2821156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10359830" y="2857335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Geschweifte Klammer rechts 42"/>
          <p:cNvSpPr/>
          <p:nvPr/>
        </p:nvSpPr>
        <p:spPr>
          <a:xfrm rot="5400000">
            <a:off x="9629396" y="1316717"/>
            <a:ext cx="367816" cy="414672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/>
          <p:nvPr/>
        </p:nvSpPr>
        <p:spPr>
          <a:xfrm>
            <a:off x="7955928" y="3781582"/>
            <a:ext cx="3714751" cy="4229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Gleichsetzungsverfahren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7956062" y="4450302"/>
                <a:ext cx="26015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062" y="4450302"/>
                <a:ext cx="2601545" cy="276999"/>
              </a:xfrm>
              <a:prstGeom prst="rect">
                <a:avLst/>
              </a:prstGeom>
              <a:blipFill>
                <a:blip r:embed="rId8"/>
                <a:stretch>
                  <a:fillRect l="-937" t="-2222" r="-281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11139996" y="4427908"/>
                <a:ext cx="954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9996" y="4427908"/>
                <a:ext cx="954364" cy="276999"/>
              </a:xfrm>
              <a:prstGeom prst="rect">
                <a:avLst/>
              </a:prstGeom>
              <a:blipFill>
                <a:blip r:embed="rId9"/>
                <a:stretch>
                  <a:fillRect l="-8280" t="-2174" r="-828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7955928" y="4942328"/>
                <a:ext cx="2270237" cy="575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928" y="4942328"/>
                <a:ext cx="2270237" cy="57509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11139996" y="5094712"/>
                <a:ext cx="954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9996" y="5094712"/>
                <a:ext cx="954364" cy="276999"/>
              </a:xfrm>
              <a:prstGeom prst="rect">
                <a:avLst/>
              </a:prstGeom>
              <a:blipFill>
                <a:blip r:embed="rId11"/>
                <a:stretch>
                  <a:fillRect l="-8280" t="-4444" r="-828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7961302" y="5732449"/>
                <a:ext cx="2052228" cy="575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DE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302" y="5732449"/>
                <a:ext cx="2052228" cy="57509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Abgerundetes Rechteck 50"/>
              <p:cNvSpPr/>
              <p:nvPr/>
            </p:nvSpPr>
            <p:spPr>
              <a:xfrm>
                <a:off x="527601" y="4204498"/>
                <a:ext cx="5568399" cy="15875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func>
                            <m:funcPr>
                              <m:ctrlP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DE" sz="32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32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𝜶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de-DE" sz="3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func>
                            <m:funcPr>
                              <m:ctrlP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  <m:r>
                                <a:rPr lang="de-DE" sz="32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de-DE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DE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𝐬𝐢𝐧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3200" b="1" dirty="0"/>
              </a:p>
            </p:txBody>
          </p:sp>
        </mc:Choice>
        <mc:Fallback>
          <p:sp>
            <p:nvSpPr>
              <p:cNvPr id="51" name="Abgerundetes Rechtec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01" y="4204498"/>
                <a:ext cx="5568399" cy="1587500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Ellipse 51"/>
          <p:cNvSpPr/>
          <p:nvPr/>
        </p:nvSpPr>
        <p:spPr>
          <a:xfrm>
            <a:off x="8895247" y="1933435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Ellipse 52"/>
          <p:cNvSpPr/>
          <p:nvPr/>
        </p:nvSpPr>
        <p:spPr>
          <a:xfrm>
            <a:off x="11139996" y="1933435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42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2" grpId="0" animBg="1"/>
      <p:bldP spid="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1" grpId="0" animBg="1"/>
      <p:bldP spid="52" grpId="0" animBg="1"/>
      <p:bldP spid="5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Hayo Schmitt</cp:lastModifiedBy>
  <cp:revision>9</cp:revision>
  <dcterms:created xsi:type="dcterms:W3CDTF">2020-05-24T15:15:49Z</dcterms:created>
  <dcterms:modified xsi:type="dcterms:W3CDTF">2020-05-25T06:41:31Z</dcterms:modified>
</cp:coreProperties>
</file>