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36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7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89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13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9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71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88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30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23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6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2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B971-F9B9-4B21-8859-D6FA86A9048A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17858-35A1-4895-A3AA-35DC23FF6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49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llipse 50"/>
          <p:cNvSpPr/>
          <p:nvPr/>
        </p:nvSpPr>
        <p:spPr>
          <a:xfrm>
            <a:off x="2543028" y="5176697"/>
            <a:ext cx="786514" cy="292396"/>
          </a:xfrm>
          <a:prstGeom prst="ellipse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en 37"/>
          <p:cNvGrpSpPr/>
          <p:nvPr/>
        </p:nvGrpSpPr>
        <p:grpSpPr>
          <a:xfrm>
            <a:off x="9240552" y="2043672"/>
            <a:ext cx="1719494" cy="845753"/>
            <a:chOff x="8653181" y="3225045"/>
            <a:chExt cx="1719494" cy="845753"/>
          </a:xfrm>
        </p:grpSpPr>
        <p:sp>
          <p:nvSpPr>
            <p:cNvPr id="31" name="Kreis 30"/>
            <p:cNvSpPr/>
            <p:nvPr/>
          </p:nvSpPr>
          <p:spPr>
            <a:xfrm rot="9957371">
              <a:off x="8653181" y="3225045"/>
              <a:ext cx="1719494" cy="845753"/>
            </a:xfrm>
            <a:prstGeom prst="pie">
              <a:avLst>
                <a:gd name="adj1" fmla="val 76518"/>
                <a:gd name="adj2" fmla="val 14334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8720320" y="347622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β</a:t>
              </a:r>
              <a:endParaRPr lang="de-DE" dirty="0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3048672" y="3464487"/>
            <a:ext cx="914400" cy="914400"/>
            <a:chOff x="2550249" y="4607345"/>
            <a:chExt cx="914400" cy="914400"/>
          </a:xfrm>
        </p:grpSpPr>
        <p:sp>
          <p:nvSpPr>
            <p:cNvPr id="30" name="Kreis 29"/>
            <p:cNvSpPr/>
            <p:nvPr/>
          </p:nvSpPr>
          <p:spPr>
            <a:xfrm rot="16943336">
              <a:off x="2550249" y="4607345"/>
              <a:ext cx="914400" cy="914400"/>
            </a:xfrm>
            <a:prstGeom prst="pie">
              <a:avLst>
                <a:gd name="adj1" fmla="val 21458916"/>
                <a:gd name="adj2" fmla="val 391977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035300" y="464682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α</a:t>
              </a:r>
              <a:endParaRPr lang="de-DE" dirty="0"/>
            </a:p>
          </p:txBody>
        </p:sp>
      </p:grpSp>
      <p:sp>
        <p:nvSpPr>
          <p:cNvPr id="5" name="Rechteck 4"/>
          <p:cNvSpPr/>
          <p:nvPr/>
        </p:nvSpPr>
        <p:spPr>
          <a:xfrm>
            <a:off x="270944" y="99448"/>
            <a:ext cx="116501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Streckenverhältnisse in rechtwinkligen Dreiecken</a:t>
            </a:r>
            <a:endParaRPr lang="de-DE" sz="4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htwinkliges Dreieck 5"/>
          <p:cNvSpPr/>
          <p:nvPr/>
        </p:nvSpPr>
        <p:spPr>
          <a:xfrm rot="578115" flipV="1">
            <a:off x="3695497" y="1932957"/>
            <a:ext cx="6309360" cy="2547257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3498358" y="965709"/>
            <a:ext cx="914400" cy="914400"/>
            <a:chOff x="2956950" y="2128648"/>
            <a:chExt cx="914400" cy="914400"/>
          </a:xfrm>
        </p:grpSpPr>
        <p:sp>
          <p:nvSpPr>
            <p:cNvPr id="8" name="Kreis 7"/>
            <p:cNvSpPr/>
            <p:nvPr/>
          </p:nvSpPr>
          <p:spPr>
            <a:xfrm rot="567470">
              <a:off x="2956950" y="2128648"/>
              <a:ext cx="914400" cy="914400"/>
            </a:xfrm>
            <a:prstGeom prst="pie">
              <a:avLst>
                <a:gd name="adj1" fmla="val 0"/>
                <a:gd name="adj2" fmla="val 5443668"/>
              </a:avLst>
            </a:prstGeom>
            <a:solidFill>
              <a:srgbClr val="5B9BD5">
                <a:alpha val="4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76246" y="2321169"/>
              <a:ext cx="3516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 smtClean="0"/>
                <a:t>.</a:t>
              </a:r>
              <a:endParaRPr lang="de-DE" sz="4000" b="1" dirty="0"/>
            </a:p>
          </p:txBody>
        </p:sp>
      </p:grpSp>
      <p:sp>
        <p:nvSpPr>
          <p:cNvPr id="11" name="Abgerundete rechteckige Legende 10"/>
          <p:cNvSpPr/>
          <p:nvPr/>
        </p:nvSpPr>
        <p:spPr>
          <a:xfrm>
            <a:off x="589047" y="1362634"/>
            <a:ext cx="2053883" cy="695168"/>
          </a:xfrm>
          <a:prstGeom prst="wedgeRoundRectCallout">
            <a:avLst>
              <a:gd name="adj1" fmla="val 111478"/>
              <a:gd name="adj2" fmla="val 323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Rechter Winkel (90°)</a:t>
            </a:r>
            <a:endParaRPr lang="de-DE" dirty="0"/>
          </a:p>
        </p:txBody>
      </p:sp>
      <p:cxnSp>
        <p:nvCxnSpPr>
          <p:cNvPr id="13" name="Gerader Verbinder 12"/>
          <p:cNvCxnSpPr/>
          <p:nvPr/>
        </p:nvCxnSpPr>
        <p:spPr>
          <a:xfrm flipV="1">
            <a:off x="3494805" y="2473519"/>
            <a:ext cx="6646704" cy="14552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gerundete rechteckige Legende 14"/>
          <p:cNvSpPr/>
          <p:nvPr/>
        </p:nvSpPr>
        <p:spPr>
          <a:xfrm>
            <a:off x="8241794" y="3360137"/>
            <a:ext cx="2053883" cy="695168"/>
          </a:xfrm>
          <a:prstGeom prst="wedgeRoundRectCallout">
            <a:avLst>
              <a:gd name="adj1" fmla="val -98437"/>
              <a:gd name="adj2" fmla="val -56637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Hypotenuse (längste Seite)</a:t>
            </a:r>
            <a:endParaRPr lang="de-DE" dirty="0"/>
          </a:p>
        </p:txBody>
      </p:sp>
      <p:sp>
        <p:nvSpPr>
          <p:cNvPr id="24" name="Abgerundete rechteckige Legende 23"/>
          <p:cNvSpPr/>
          <p:nvPr/>
        </p:nvSpPr>
        <p:spPr>
          <a:xfrm>
            <a:off x="802704" y="2465754"/>
            <a:ext cx="2053883" cy="695168"/>
          </a:xfrm>
          <a:prstGeom prst="wedgeRoundRectCallout">
            <a:avLst>
              <a:gd name="adj1" fmla="val 82737"/>
              <a:gd name="adj2" fmla="val 47758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Kathete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 flipH="1" flipV="1">
            <a:off x="3955558" y="1406397"/>
            <a:ext cx="6230518" cy="106060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bgerundete rechteckige Legende 28"/>
          <p:cNvSpPr/>
          <p:nvPr/>
        </p:nvSpPr>
        <p:spPr>
          <a:xfrm>
            <a:off x="8702743" y="1289013"/>
            <a:ext cx="2053883" cy="695168"/>
          </a:xfrm>
          <a:prstGeom prst="wedgeRoundRectCallout">
            <a:avLst>
              <a:gd name="adj1" fmla="val -97113"/>
              <a:gd name="adj2" fmla="val 45148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Kathete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197044" y="384050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A</a:t>
            </a:r>
            <a:endParaRPr lang="de-DE" sz="2400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10295677" y="2190666"/>
            <a:ext cx="386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B</a:t>
            </a:r>
            <a:endParaRPr lang="de-DE" sz="2400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3569482" y="109987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C</a:t>
            </a:r>
            <a:endParaRPr lang="de-DE" sz="2400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6527721" y="3246056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c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581107" y="140639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C000"/>
                </a:solidFill>
              </a:rPr>
              <a:t>a</a:t>
            </a:r>
            <a:endParaRPr lang="de-DE" sz="2400" b="1" dirty="0">
              <a:solidFill>
                <a:srgbClr val="FFC00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348799" y="237009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50"/>
                </a:solidFill>
              </a:rPr>
              <a:t>b</a:t>
            </a:r>
            <a:endParaRPr lang="de-DE" sz="2400" b="1" dirty="0">
              <a:solidFill>
                <a:srgbClr val="00B050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1444760" y="4480548"/>
            <a:ext cx="2423601" cy="36646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Sinus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4806736" y="4480548"/>
            <a:ext cx="2423601" cy="36646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Kosinus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8075609" y="4477886"/>
            <a:ext cx="2423601" cy="36646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Tangens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17" name="Gerader Verbinder 16"/>
          <p:cNvCxnSpPr/>
          <p:nvPr/>
        </p:nvCxnSpPr>
        <p:spPr>
          <a:xfrm flipV="1">
            <a:off x="3513682" y="1388605"/>
            <a:ext cx="430473" cy="25254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972197" y="5365317"/>
                <a:ext cx="12856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Winkel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97" y="5365317"/>
                <a:ext cx="1285608" cy="276999"/>
              </a:xfrm>
              <a:prstGeom prst="rect">
                <a:avLst/>
              </a:prstGeom>
              <a:blipFill>
                <a:blip r:embed="rId3"/>
                <a:stretch>
                  <a:fillRect l="-3791" t="-2174" r="-663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2353669" y="5217673"/>
                <a:ext cx="1787605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𝐺𝑒𝑔𝑒𝑛𝑘𝑎𝑡h𝑒𝑡𝑒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𝐻𝑦𝑝𝑜𝑡𝑒𝑛𝑢𝑠𝑒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669" y="5217673"/>
                <a:ext cx="1787605" cy="5732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4562174" y="5324341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Winkel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174" y="5324341"/>
                <a:ext cx="1316066" cy="276999"/>
              </a:xfrm>
              <a:prstGeom prst="rect">
                <a:avLst/>
              </a:prstGeom>
              <a:blipFill>
                <a:blip r:embed="rId5"/>
                <a:stretch>
                  <a:fillRect l="-2315" t="-2174" r="-6481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5943646" y="5176697"/>
                <a:ext cx="1588833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𝐴𝑛𝑘𝑎𝑡h𝑒𝑡𝑒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𝐻𝑦𝑝𝑜𝑡𝑒𝑛𝑢𝑠𝑒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46" y="5176697"/>
                <a:ext cx="1588833" cy="5732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7854208" y="5327623"/>
                <a:ext cx="1261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Winkel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208" y="5327623"/>
                <a:ext cx="1261564" cy="276999"/>
              </a:xfrm>
              <a:prstGeom prst="rect">
                <a:avLst/>
              </a:prstGeom>
              <a:blipFill>
                <a:blip r:embed="rId7"/>
                <a:stretch>
                  <a:fillRect l="-3382" t="-2222" r="-6763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9235680" y="5179979"/>
                <a:ext cx="1787605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𝐺𝑒𝑔𝑒𝑛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𝑘𝑎𝑡h𝑒𝑡𝑒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𝑘𝑎𝑡h𝑒𝑡𝑒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680" y="5179979"/>
                <a:ext cx="1787605" cy="525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feld 51"/>
          <p:cNvSpPr txBox="1"/>
          <p:nvPr/>
        </p:nvSpPr>
        <p:spPr>
          <a:xfrm>
            <a:off x="-34173" y="3431716"/>
            <a:ext cx="341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„Gegen…“: gegenüber des Winkels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6172237" y="5132426"/>
            <a:ext cx="495310" cy="309825"/>
          </a:xfrm>
          <a:prstGeom prst="ellipse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/>
          <p:cNvSpPr txBox="1"/>
          <p:nvPr/>
        </p:nvSpPr>
        <p:spPr>
          <a:xfrm>
            <a:off x="32122" y="3857564"/>
            <a:ext cx="328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„An…“: an dem Winkel anliegend</a:t>
            </a:r>
            <a:endParaRPr lang="de-DE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952477" y="6129818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77" y="6129818"/>
                <a:ext cx="681853" cy="276999"/>
              </a:xfrm>
              <a:prstGeom prst="rect">
                <a:avLst/>
              </a:prstGeom>
              <a:blipFill>
                <a:blip r:embed="rId9"/>
                <a:stretch>
                  <a:fillRect l="-7143" t="-4444" r="-1160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1634330" y="6031104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330" y="6031104"/>
                <a:ext cx="424027" cy="474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2647203" y="6106389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203" y="6106389"/>
                <a:ext cx="681853" cy="276999"/>
              </a:xfrm>
              <a:prstGeom prst="rect">
                <a:avLst/>
              </a:prstGeom>
              <a:blipFill>
                <a:blip r:embed="rId11"/>
                <a:stretch>
                  <a:fillRect l="-7143" t="-4444" r="-1160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3315250" y="5953929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50" y="5953929"/>
                <a:ext cx="420243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4562174" y="6129818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174" y="6129818"/>
                <a:ext cx="763607" cy="276999"/>
              </a:xfrm>
              <a:prstGeom prst="rect">
                <a:avLst/>
              </a:prstGeom>
              <a:blipFill>
                <a:blip r:embed="rId13"/>
                <a:stretch>
                  <a:fillRect l="-3968" t="-4444" r="-1031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5329989" y="5981899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89" y="5981899"/>
                <a:ext cx="420243" cy="5259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feld 60"/>
              <p:cNvSpPr txBox="1"/>
              <p:nvPr/>
            </p:nvSpPr>
            <p:spPr>
              <a:xfrm>
                <a:off x="6054550" y="6129818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550" y="6129818"/>
                <a:ext cx="763607" cy="276999"/>
              </a:xfrm>
              <a:prstGeom prst="rect">
                <a:avLst/>
              </a:prstGeom>
              <a:blipFill>
                <a:blip r:embed="rId15"/>
                <a:stretch>
                  <a:fillRect l="-4000" t="-4444" r="-112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feld 61"/>
              <p:cNvSpPr txBox="1"/>
              <p:nvPr/>
            </p:nvSpPr>
            <p:spPr>
              <a:xfrm>
                <a:off x="6818157" y="6031104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157" y="6031104"/>
                <a:ext cx="424027" cy="47442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8258257" y="6135757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8257" y="6135757"/>
                <a:ext cx="710707" cy="276999"/>
              </a:xfrm>
              <a:prstGeom prst="rect">
                <a:avLst/>
              </a:prstGeom>
              <a:blipFill>
                <a:blip r:embed="rId17"/>
                <a:stretch>
                  <a:fillRect l="-6897" t="-4444" r="-1206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8976944" y="5999613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944" y="5999613"/>
                <a:ext cx="424027" cy="4744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9765934" y="6129818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5934" y="6129818"/>
                <a:ext cx="710707" cy="276999"/>
              </a:xfrm>
              <a:prstGeom prst="rect">
                <a:avLst/>
              </a:prstGeom>
              <a:blipFill>
                <a:blip r:embed="rId19"/>
                <a:stretch>
                  <a:fillRect l="-5983" t="-4444" r="-11111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10484621" y="5979551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4621" y="5979551"/>
                <a:ext cx="420243" cy="52597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6778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6168"/>
    </mc:Choice>
    <mc:Fallback>
      <p:transition spd="slow" advTm="226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" grpId="0"/>
      <p:bldP spid="6" grpId="0" animBg="1"/>
      <p:bldP spid="11" grpId="0" animBg="1"/>
      <p:bldP spid="15" grpId="0" animBg="1"/>
      <p:bldP spid="24" grpId="0" animBg="1"/>
      <p:bldP spid="29" grpId="0" animBg="1"/>
      <p:bldP spid="32" grpId="0"/>
      <p:bldP spid="33" grpId="0"/>
      <p:bldP spid="34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8|1|0.5|0.7|5.2|1|1.4|6|5.8|5.9|4.4|1.1|2.5|25.9|1.8|1.5|3.6|11.9|11.8|1.6|8.9|3|13.5|15.6|5.8|1.8|5.1|1.6|7.3|14.5|3.4|2.8|6.5|2.1|4.7|9.6|4.1|7.9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Breitbild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10</cp:revision>
  <dcterms:created xsi:type="dcterms:W3CDTF">2020-05-13T06:15:35Z</dcterms:created>
  <dcterms:modified xsi:type="dcterms:W3CDTF">2020-05-14T07:52:27Z</dcterms:modified>
</cp:coreProperties>
</file>