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63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93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01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63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36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6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5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97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09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84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7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C8A6E-BD70-44FD-9F26-D4EB939ABE6D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9FF9-89F3-42CD-880B-891B7E13D1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2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57499" y="21459"/>
            <a:ext cx="7077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Potenzterme umformen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1359" y="1226961"/>
            <a:ext cx="1436914" cy="32657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321214" y="1770468"/>
                <a:ext cx="7080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214" y="1770468"/>
                <a:ext cx="708014" cy="276999"/>
              </a:xfrm>
              <a:prstGeom prst="rect">
                <a:avLst/>
              </a:prstGeom>
              <a:blipFill>
                <a:blip r:embed="rId3"/>
                <a:stretch>
                  <a:fillRect l="-4310" t="-4348" r="-25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1321214" y="2308684"/>
                <a:ext cx="17100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214" y="2308684"/>
                <a:ext cx="1710020" cy="276999"/>
              </a:xfrm>
              <a:prstGeom prst="rect">
                <a:avLst/>
              </a:prstGeom>
              <a:blipFill>
                <a:blip r:embed="rId4"/>
                <a:stretch>
                  <a:fillRect l="-1429" t="-4444" r="-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2371670" y="1770468"/>
                <a:ext cx="8044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4+3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670" y="1770468"/>
                <a:ext cx="804451" cy="276999"/>
              </a:xfrm>
              <a:prstGeom prst="rect">
                <a:avLst/>
              </a:prstGeom>
              <a:blipFill>
                <a:blip r:embed="rId5"/>
                <a:stretch>
                  <a:fillRect l="-2273" t="-4348" r="-30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516383" y="1770467"/>
                <a:ext cx="5848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383" y="1770467"/>
                <a:ext cx="584839" cy="276999"/>
              </a:xfrm>
              <a:prstGeom prst="rect">
                <a:avLst/>
              </a:prstGeom>
              <a:blipFill>
                <a:blip r:embed="rId6"/>
                <a:stretch>
                  <a:fillRect l="-4167" t="-4348" r="-3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3188752" y="2308683"/>
                <a:ext cx="1961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52" y="2308683"/>
                <a:ext cx="1961691" cy="276999"/>
              </a:xfrm>
              <a:prstGeom prst="rect">
                <a:avLst/>
              </a:prstGeom>
              <a:blipFill>
                <a:blip r:embed="rId7"/>
                <a:stretch>
                  <a:fillRect t="-44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5242159" y="2308682"/>
                <a:ext cx="1767984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2+(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sup>
                      </m:sSup>
                      <m:sSup>
                        <m:sSup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159" y="2308682"/>
                <a:ext cx="1767984" cy="288477"/>
              </a:xfrm>
              <a:prstGeom prst="rect">
                <a:avLst/>
              </a:prstGeom>
              <a:blipFill>
                <a:blip r:embed="rId8"/>
                <a:stretch>
                  <a:fillRect l="-1034" t="-8511" r="-6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7023116" y="2308682"/>
                <a:ext cx="11876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116" y="2308682"/>
                <a:ext cx="1187696" cy="276999"/>
              </a:xfrm>
              <a:prstGeom prst="rect">
                <a:avLst/>
              </a:prstGeom>
              <a:blipFill>
                <a:blip r:embed="rId9"/>
                <a:stretch>
                  <a:fillRect l="-1538" t="-4444" r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1321214" y="2942192"/>
                <a:ext cx="294118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214" y="2942192"/>
                <a:ext cx="294118" cy="5557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1848079" y="3115657"/>
                <a:ext cx="938527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9−(6)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079" y="3115657"/>
                <a:ext cx="938527" cy="288477"/>
              </a:xfrm>
              <a:prstGeom prst="rect">
                <a:avLst/>
              </a:prstGeom>
              <a:blipFill>
                <a:blip r:embed="rId11"/>
                <a:stretch>
                  <a:fillRect l="-1948" t="-8511" r="-519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2933723" y="3121395"/>
                <a:ext cx="5826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23" y="3121395"/>
                <a:ext cx="582660" cy="276999"/>
              </a:xfrm>
              <a:prstGeom prst="rect">
                <a:avLst/>
              </a:prstGeom>
              <a:blipFill>
                <a:blip r:embed="rId12"/>
                <a:stretch>
                  <a:fillRect l="-3125" t="-4444" r="-41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1326350" y="3781204"/>
                <a:ext cx="527837" cy="533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350" y="3781204"/>
                <a:ext cx="527837" cy="5332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2019306" y="3939846"/>
                <a:ext cx="1191160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−3)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6" y="3939846"/>
                <a:ext cx="1191160" cy="288477"/>
              </a:xfrm>
              <a:prstGeom prst="rect">
                <a:avLst/>
              </a:prstGeom>
              <a:blipFill>
                <a:blip r:embed="rId14"/>
                <a:stretch>
                  <a:fillRect l="-1531" t="-8333" r="-40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3423208" y="3939846"/>
                <a:ext cx="1050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208" y="3939846"/>
                <a:ext cx="1050096" cy="276999"/>
              </a:xfrm>
              <a:prstGeom prst="rect">
                <a:avLst/>
              </a:prstGeom>
              <a:blipFill>
                <a:blip r:embed="rId15"/>
                <a:stretch>
                  <a:fillRect l="-2326" t="-4348" r="-17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4558547" y="3939845"/>
                <a:ext cx="5826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47" y="3939845"/>
                <a:ext cx="582660" cy="276999"/>
              </a:xfrm>
              <a:prstGeom prst="rect">
                <a:avLst/>
              </a:prstGeom>
              <a:blipFill>
                <a:blip r:embed="rId16"/>
                <a:stretch>
                  <a:fillRect l="-4211" t="-4348" r="-42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uppieren 42"/>
          <p:cNvGrpSpPr/>
          <p:nvPr/>
        </p:nvGrpSpPr>
        <p:grpSpPr>
          <a:xfrm>
            <a:off x="9601601" y="74984"/>
            <a:ext cx="2621756" cy="6783016"/>
            <a:chOff x="9601601" y="74984"/>
            <a:chExt cx="2621756" cy="6783016"/>
          </a:xfrm>
        </p:grpSpPr>
        <p:sp>
          <p:nvSpPr>
            <p:cNvPr id="12" name="Abgerundetes Rechteck 11"/>
            <p:cNvSpPr/>
            <p:nvPr/>
          </p:nvSpPr>
          <p:spPr>
            <a:xfrm>
              <a:off x="9648479" y="74984"/>
              <a:ext cx="2468880" cy="6783016"/>
            </a:xfrm>
            <a:prstGeom prst="roundRect">
              <a:avLst/>
            </a:prstGeom>
            <a:solidFill>
              <a:srgbClr val="FFFF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feld 5"/>
                <p:cNvSpPr txBox="1"/>
                <p:nvPr/>
              </p:nvSpPr>
              <p:spPr>
                <a:xfrm>
                  <a:off x="10013914" y="1252418"/>
                  <a:ext cx="168135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de-DE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feld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3914" y="1252418"/>
                  <a:ext cx="1681358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1449" r="-36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feld 6"/>
                <p:cNvSpPr txBox="1"/>
                <p:nvPr/>
              </p:nvSpPr>
              <p:spPr>
                <a:xfrm>
                  <a:off x="9803537" y="1776549"/>
                  <a:ext cx="2170209" cy="532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den>
                        </m:f>
                        <m:r>
                          <a:rPr lang="de-D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de-DE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feld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03537" y="1776549"/>
                  <a:ext cx="2170209" cy="532133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feld 7"/>
                <p:cNvSpPr txBox="1"/>
                <p:nvPr/>
              </p:nvSpPr>
              <p:spPr>
                <a:xfrm>
                  <a:off x="10110479" y="2539531"/>
                  <a:ext cx="148822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e-DE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de-DE" b="1" i="1" smtClean="0">
                                        <a:solidFill>
                                          <a:srgbClr val="00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1" i="1" smtClean="0">
                                        <a:solidFill>
                                          <a:srgbClr val="00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de-DE" b="1" i="1" smtClean="0">
                                        <a:solidFill>
                                          <a:srgbClr val="00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de-DE" b="1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de-DE" b="1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de-DE" b="1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de-DE" b="1" dirty="0">
                    <a:solidFill>
                      <a:srgbClr val="00FF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feld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10479" y="2539531"/>
                  <a:ext cx="1488228" cy="276999"/>
                </a:xfrm>
                <a:prstGeom prst="rect">
                  <a:avLst/>
                </a:prstGeom>
                <a:blipFill>
                  <a:blip r:embed="rId19"/>
                  <a:stretch>
                    <a:fillRect r="-41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feld 8"/>
                <p:cNvSpPr txBox="1"/>
                <p:nvPr/>
              </p:nvSpPr>
              <p:spPr>
                <a:xfrm>
                  <a:off x="10326651" y="2941687"/>
                  <a:ext cx="1049838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CC0099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DE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de-DE" b="1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b="1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de-DE" b="1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de-DE" b="1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feld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26651" y="2941687"/>
                  <a:ext cx="1049838" cy="520399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10478904" y="3660962"/>
                  <a:ext cx="745332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b="1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78904" y="3660962"/>
                  <a:ext cx="745332" cy="283219"/>
                </a:xfrm>
                <a:prstGeom prst="rect">
                  <a:avLst/>
                </a:prstGeom>
                <a:blipFill>
                  <a:blip r:embed="rId21"/>
                  <a:stretch>
                    <a:fillRect l="-4098" t="-6522" r="-7377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hteck 10"/>
                <p:cNvSpPr/>
                <p:nvPr/>
              </p:nvSpPr>
              <p:spPr>
                <a:xfrm>
                  <a:off x="10195861" y="6175477"/>
                  <a:ext cx="1511696" cy="47153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de-DE" b="1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de-DE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deg>
                          <m:e>
                            <m:sSup>
                              <m:sSupPr>
                                <m:ctrlPr>
                                  <a:rPr lang="de-DE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e-DE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p>
                            </m:sSup>
                          </m:e>
                        </m:rad>
                        <m:r>
                          <a:rPr lang="de-DE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DE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e-DE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de-DE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num>
                              <m:den>
                                <m:r>
                                  <a:rPr lang="de-DE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den>
                            </m:f>
                          </m:sup>
                        </m:sSup>
                      </m:oMath>
                    </m:oMathPara>
                  </a14:m>
                  <a:endParaRPr lang="de-DE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" name="Rechteck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95861" y="6175477"/>
                  <a:ext cx="1511696" cy="47153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Abgerundetes Rechteck 12"/>
            <p:cNvSpPr/>
            <p:nvPr/>
          </p:nvSpPr>
          <p:spPr>
            <a:xfrm>
              <a:off x="9648479" y="278851"/>
              <a:ext cx="2468880" cy="301984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Potenzgesetze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feld 28"/>
                <p:cNvSpPr txBox="1"/>
                <p:nvPr/>
              </p:nvSpPr>
              <p:spPr>
                <a:xfrm>
                  <a:off x="10013914" y="4590068"/>
                  <a:ext cx="18537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e-DE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de-DE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e-DE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d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de-DE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feld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3914" y="4590068"/>
                  <a:ext cx="1853713" cy="276999"/>
                </a:xfrm>
                <a:prstGeom prst="rect">
                  <a:avLst/>
                </a:prstGeom>
                <a:blipFill>
                  <a:blip r:embed="rId23"/>
                  <a:stretch>
                    <a:fillRect l="-1316" r="-329" b="-888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/>
                <p:cNvSpPr txBox="1"/>
                <p:nvPr/>
              </p:nvSpPr>
              <p:spPr>
                <a:xfrm>
                  <a:off x="10487403" y="5125981"/>
                  <a:ext cx="1154355" cy="532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den>
                        </m:f>
                        <m:r>
                          <a:rPr lang="de-D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de-DE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de-DE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de-DE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de-DE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feld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7403" y="5125981"/>
                  <a:ext cx="1154355" cy="532133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Abgerundetes Rechteck 30"/>
            <p:cNvSpPr/>
            <p:nvPr/>
          </p:nvSpPr>
          <p:spPr>
            <a:xfrm>
              <a:off x="9678039" y="738812"/>
              <a:ext cx="2468880" cy="301984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m</a:t>
              </a:r>
              <a:r>
                <a:rPr lang="de-DE" b="1" dirty="0" smtClean="0">
                  <a:solidFill>
                    <a:schemeClr val="tx1"/>
                  </a:solidFill>
                </a:rPr>
                <a:t>it gleichen Basen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9631204" y="5873493"/>
              <a:ext cx="2468880" cy="301984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Wurzeln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9601601" y="4145646"/>
              <a:ext cx="2621756" cy="240006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mit gleichen Exponenten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1321214" y="4826403"/>
                <a:ext cx="7130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214" y="4826403"/>
                <a:ext cx="713080" cy="276999"/>
              </a:xfrm>
              <a:prstGeom prst="rect">
                <a:avLst/>
              </a:prstGeom>
              <a:blipFill>
                <a:blip r:embed="rId25"/>
                <a:stretch>
                  <a:fillRect l="-4274" t="-4444" r="-2564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2176224" y="4848982"/>
                <a:ext cx="1021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224" y="4848982"/>
                <a:ext cx="1021625" cy="276999"/>
              </a:xfrm>
              <a:prstGeom prst="rect">
                <a:avLst/>
              </a:prstGeom>
              <a:blipFill>
                <a:blip r:embed="rId26"/>
                <a:stretch>
                  <a:fillRect l="-2381" t="-4348" r="-1786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feld 37"/>
          <p:cNvSpPr txBox="1"/>
          <p:nvPr/>
        </p:nvSpPr>
        <p:spPr>
          <a:xfrm>
            <a:off x="1229571" y="5418653"/>
            <a:ext cx="281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Schreibe mit positivem Exponenten:</a:t>
            </a:r>
            <a:endParaRPr lang="de-DE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4185354" y="5284678"/>
                <a:ext cx="1119858" cy="572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354" y="5284678"/>
                <a:ext cx="1119858" cy="57265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5353758" y="5437953"/>
                <a:ext cx="2327881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−(−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758" y="5437953"/>
                <a:ext cx="2327881" cy="288477"/>
              </a:xfrm>
              <a:prstGeom prst="rect">
                <a:avLst/>
              </a:prstGeom>
              <a:blipFill>
                <a:blip r:embed="rId28"/>
                <a:stretch>
                  <a:fillRect l="-524" t="-8511" r="-1832" b="-85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7764479" y="5519614"/>
                <a:ext cx="14083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479" y="5519614"/>
                <a:ext cx="1408399" cy="276999"/>
              </a:xfrm>
              <a:prstGeom prst="rect">
                <a:avLst/>
              </a:prstGeom>
              <a:blipFill>
                <a:blip r:embed="rId29"/>
                <a:stretch>
                  <a:fillRect l="-1732" t="-434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7890154" y="5906845"/>
                <a:ext cx="1157047" cy="537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de-DE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DE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154" y="5906845"/>
                <a:ext cx="1157047" cy="537263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8951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276"/>
    </mc:Choice>
    <mc:Fallback>
      <p:transition spd="slow" advTm="542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5.9|19.5|1|20.9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2020-04-14T08:53:36Z</dcterms:created>
  <dcterms:modified xsi:type="dcterms:W3CDTF">2020-04-20T08:56:59Z</dcterms:modified>
</cp:coreProperties>
</file>