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08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92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6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75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415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08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40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56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51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292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0E9ED-E16D-45DE-9B26-5BE2D3B38FA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D6565-E774-48A9-B2B8-56AC22AABE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31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4319" y="145758"/>
            <a:ext cx="1210337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Einfache Potenzfunktionen schrittweise entwickeln</a:t>
            </a:r>
            <a:endParaRPr lang="de-DE" sz="4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48194" y="1345474"/>
            <a:ext cx="1371600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1718406" y="1345474"/>
                <a:ext cx="4377594" cy="287383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Zeichne die Funktion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406" y="1345474"/>
                <a:ext cx="4377594" cy="287383"/>
              </a:xfrm>
              <a:prstGeom prst="roundRect">
                <a:avLst/>
              </a:prstGeom>
              <a:blipFill>
                <a:blip r:embed="rId2"/>
                <a:stretch>
                  <a:fillRect l="-417" t="-22449" b="-4489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183591"/>
            <a:ext cx="6019800" cy="3314700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6194612" y="1345474"/>
            <a:ext cx="1573306" cy="287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Schritt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7866530" y="1345473"/>
            <a:ext cx="4128246" cy="2873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Verschiebungen </a:t>
            </a:r>
            <a:r>
              <a:rPr lang="de-DE" smtClean="0"/>
              <a:t>des Ursprungs</a:t>
            </a:r>
            <a:endParaRPr lang="de-DE" dirty="0"/>
          </a:p>
        </p:txBody>
      </p:sp>
      <p:sp>
        <p:nvSpPr>
          <p:cNvPr id="10" name="Abgerundete rechteckige Legende 9"/>
          <p:cNvSpPr/>
          <p:nvPr/>
        </p:nvSpPr>
        <p:spPr>
          <a:xfrm>
            <a:off x="2649070" y="2032876"/>
            <a:ext cx="1385047" cy="605118"/>
          </a:xfrm>
          <a:prstGeom prst="wedgeRoundRectCallout">
            <a:avLst>
              <a:gd name="adj1" fmla="val 116060"/>
              <a:gd name="adj2" fmla="val -106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Verschiebung in x-Richtung</a:t>
            </a:r>
            <a:endParaRPr lang="de-DE" sz="1600" dirty="0"/>
          </a:p>
        </p:txBody>
      </p:sp>
      <p:sp>
        <p:nvSpPr>
          <p:cNvPr id="11" name="Abgerundete rechteckige Legende 10"/>
          <p:cNvSpPr/>
          <p:nvPr/>
        </p:nvSpPr>
        <p:spPr>
          <a:xfrm>
            <a:off x="4401670" y="2335435"/>
            <a:ext cx="1385047" cy="605118"/>
          </a:xfrm>
          <a:prstGeom prst="wedgeRoundRectCallout">
            <a:avLst>
              <a:gd name="adj1" fmla="val 54895"/>
              <a:gd name="adj2" fmla="val -1686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Verschiebung in y-Richtung</a:t>
            </a:r>
            <a:endParaRPr lang="de-DE" sz="1600" dirty="0"/>
          </a:p>
        </p:txBody>
      </p:sp>
      <p:sp>
        <p:nvSpPr>
          <p:cNvPr id="12" name="Ellipse 11"/>
          <p:cNvSpPr/>
          <p:nvPr/>
        </p:nvSpPr>
        <p:spPr>
          <a:xfrm>
            <a:off x="4895558" y="1298346"/>
            <a:ext cx="413790" cy="457200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 flipH="1">
            <a:off x="2339582" y="5648180"/>
            <a:ext cx="746518" cy="35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5682210" y="1260565"/>
            <a:ext cx="413790" cy="457200"/>
          </a:xfrm>
          <a:prstGeom prst="ellipse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/>
          <p:nvPr/>
        </p:nvCxnSpPr>
        <p:spPr>
          <a:xfrm flipV="1">
            <a:off x="2349206" y="4416687"/>
            <a:ext cx="3515" cy="123444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/>
          <p:cNvGrpSpPr/>
          <p:nvPr/>
        </p:nvGrpSpPr>
        <p:grpSpPr>
          <a:xfrm>
            <a:off x="76200" y="3183591"/>
            <a:ext cx="6019800" cy="3314700"/>
            <a:chOff x="6096000" y="3183591"/>
            <a:chExt cx="6019800" cy="3314700"/>
          </a:xfrm>
        </p:grpSpPr>
        <p:pic>
          <p:nvPicPr>
            <p:cNvPr id="25" name="Grafik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183591"/>
              <a:ext cx="6019800" cy="3314700"/>
            </a:xfrm>
            <a:prstGeom prst="rect">
              <a:avLst/>
            </a:prstGeom>
          </p:spPr>
        </p:pic>
        <p:cxnSp>
          <p:nvCxnSpPr>
            <p:cNvPr id="29" name="Gerader Verbinder 28"/>
            <p:cNvCxnSpPr/>
            <p:nvPr/>
          </p:nvCxnSpPr>
          <p:spPr>
            <a:xfrm>
              <a:off x="6414868" y="4413739"/>
              <a:ext cx="5416061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>
              <a:off x="8369006" y="3183591"/>
              <a:ext cx="0" cy="331470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pieren 38"/>
          <p:cNvGrpSpPr/>
          <p:nvPr/>
        </p:nvGrpSpPr>
        <p:grpSpPr>
          <a:xfrm>
            <a:off x="2628435" y="3935541"/>
            <a:ext cx="168812" cy="168812"/>
            <a:chOff x="8046720" y="4023360"/>
            <a:chExt cx="168812" cy="168812"/>
          </a:xfrm>
        </p:grpSpPr>
        <p:cxnSp>
          <p:nvCxnSpPr>
            <p:cNvPr id="36" name="Gerader Verbinder 35"/>
            <p:cNvCxnSpPr/>
            <p:nvPr/>
          </p:nvCxnSpPr>
          <p:spPr>
            <a:xfrm>
              <a:off x="8074855" y="4023360"/>
              <a:ext cx="140677" cy="168812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 rot="5400000">
              <a:off x="8060787" y="4023360"/>
              <a:ext cx="140677" cy="168812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uppieren 39"/>
          <p:cNvGrpSpPr/>
          <p:nvPr/>
        </p:nvGrpSpPr>
        <p:grpSpPr>
          <a:xfrm>
            <a:off x="1866592" y="4753796"/>
            <a:ext cx="168812" cy="168812"/>
            <a:chOff x="8046720" y="4023360"/>
            <a:chExt cx="168812" cy="168812"/>
          </a:xfrm>
        </p:grpSpPr>
        <p:cxnSp>
          <p:nvCxnSpPr>
            <p:cNvPr id="41" name="Gerader Verbinder 40"/>
            <p:cNvCxnSpPr/>
            <p:nvPr/>
          </p:nvCxnSpPr>
          <p:spPr>
            <a:xfrm>
              <a:off x="8074855" y="4023360"/>
              <a:ext cx="140677" cy="168812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/>
            <p:cNvCxnSpPr/>
            <p:nvPr/>
          </p:nvCxnSpPr>
          <p:spPr>
            <a:xfrm rot="5400000">
              <a:off x="8060787" y="4023360"/>
              <a:ext cx="140677" cy="168812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pieren 51"/>
          <p:cNvGrpSpPr/>
          <p:nvPr/>
        </p:nvGrpSpPr>
        <p:grpSpPr>
          <a:xfrm>
            <a:off x="76200" y="3166449"/>
            <a:ext cx="6019800" cy="3331842"/>
            <a:chOff x="6172200" y="3166449"/>
            <a:chExt cx="6019800" cy="3331842"/>
          </a:xfrm>
        </p:grpSpPr>
        <p:pic>
          <p:nvPicPr>
            <p:cNvPr id="43" name="Grafik 4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200" y="3183591"/>
              <a:ext cx="6019800" cy="3314700"/>
            </a:xfrm>
            <a:prstGeom prst="rect">
              <a:avLst/>
            </a:prstGeom>
          </p:spPr>
        </p:pic>
        <p:cxnSp>
          <p:nvCxnSpPr>
            <p:cNvPr id="44" name="Gerader Verbinder 43"/>
            <p:cNvCxnSpPr/>
            <p:nvPr/>
          </p:nvCxnSpPr>
          <p:spPr>
            <a:xfrm>
              <a:off x="6194612" y="4409447"/>
              <a:ext cx="5416061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>
              <a:off x="8472558" y="3166449"/>
              <a:ext cx="0" cy="331470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uppieren 45"/>
            <p:cNvGrpSpPr/>
            <p:nvPr/>
          </p:nvGrpSpPr>
          <p:grpSpPr>
            <a:xfrm>
              <a:off x="8033723" y="4769716"/>
              <a:ext cx="168812" cy="168812"/>
              <a:chOff x="8046720" y="4023360"/>
              <a:chExt cx="168812" cy="168812"/>
            </a:xfrm>
          </p:grpSpPr>
          <p:cxnSp>
            <p:nvCxnSpPr>
              <p:cNvPr id="47" name="Gerader Verbinder 46"/>
              <p:cNvCxnSpPr/>
              <p:nvPr/>
            </p:nvCxnSpPr>
            <p:spPr>
              <a:xfrm>
                <a:off x="8074855" y="4023360"/>
                <a:ext cx="140677" cy="168812"/>
              </a:xfrm>
              <a:prstGeom prst="line">
                <a:avLst/>
              </a:prstGeom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/>
              <p:cNvCxnSpPr/>
              <p:nvPr/>
            </p:nvCxnSpPr>
            <p:spPr>
              <a:xfrm rot="5400000">
                <a:off x="8060787" y="4023360"/>
                <a:ext cx="140677" cy="168812"/>
              </a:xfrm>
              <a:prstGeom prst="line">
                <a:avLst/>
              </a:prstGeom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uppieren 48"/>
            <p:cNvGrpSpPr/>
            <p:nvPr/>
          </p:nvGrpSpPr>
          <p:grpSpPr>
            <a:xfrm>
              <a:off x="8732560" y="3913800"/>
              <a:ext cx="168812" cy="168812"/>
              <a:chOff x="8046720" y="4023360"/>
              <a:chExt cx="168812" cy="168812"/>
            </a:xfrm>
          </p:grpSpPr>
          <p:cxnSp>
            <p:nvCxnSpPr>
              <p:cNvPr id="50" name="Gerader Verbinder 49"/>
              <p:cNvCxnSpPr/>
              <p:nvPr/>
            </p:nvCxnSpPr>
            <p:spPr>
              <a:xfrm>
                <a:off x="8074855" y="4023360"/>
                <a:ext cx="140677" cy="168812"/>
              </a:xfrm>
              <a:prstGeom prst="line">
                <a:avLst/>
              </a:prstGeom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>
              <a:xfrm rot="5400000">
                <a:off x="8060787" y="4023360"/>
                <a:ext cx="140677" cy="168812"/>
              </a:xfrm>
              <a:prstGeom prst="line">
                <a:avLst/>
              </a:prstGeom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Abgerundetes Rechteck 52"/>
          <p:cNvSpPr/>
          <p:nvPr/>
        </p:nvSpPr>
        <p:spPr>
          <a:xfrm>
            <a:off x="6194612" y="1959692"/>
            <a:ext cx="1573306" cy="609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2. Schritt</a:t>
            </a:r>
            <a:endParaRPr lang="de-DE" dirty="0"/>
          </a:p>
        </p:txBody>
      </p:sp>
      <p:sp>
        <p:nvSpPr>
          <p:cNvPr id="54" name="Abgerundetes Rechteck 53"/>
          <p:cNvSpPr/>
          <p:nvPr/>
        </p:nvSpPr>
        <p:spPr>
          <a:xfrm>
            <a:off x="7864290" y="1959691"/>
            <a:ext cx="4128246" cy="609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Eigenschaften der Potenzfunktion verwenden</a:t>
            </a:r>
            <a:endParaRPr lang="de-DE" dirty="0"/>
          </a:p>
        </p:txBody>
      </p:sp>
      <p:sp>
        <p:nvSpPr>
          <p:cNvPr id="55" name="Abgerundetes Rechteck 54"/>
          <p:cNvSpPr/>
          <p:nvPr/>
        </p:nvSpPr>
        <p:spPr>
          <a:xfrm>
            <a:off x="6194612" y="2796861"/>
            <a:ext cx="1371600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Abgerundetes Rechteck 55"/>
              <p:cNvSpPr/>
              <p:nvPr/>
            </p:nvSpPr>
            <p:spPr>
              <a:xfrm>
                <a:off x="7664824" y="2796861"/>
                <a:ext cx="4377594" cy="287383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Zeichne die Funktion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Abgerundetes Rechtec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824" y="2796861"/>
                <a:ext cx="4377594" cy="287383"/>
              </a:xfrm>
              <a:prstGeom prst="roundRect">
                <a:avLst/>
              </a:prstGeom>
              <a:blipFill>
                <a:blip r:embed="rId5"/>
                <a:stretch>
                  <a:fillRect t="-22449" b="-4489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Ellipse 56"/>
          <p:cNvSpPr/>
          <p:nvPr/>
        </p:nvSpPr>
        <p:spPr>
          <a:xfrm>
            <a:off x="10841976" y="2749733"/>
            <a:ext cx="413790" cy="457200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Ellipse 57"/>
          <p:cNvSpPr/>
          <p:nvPr/>
        </p:nvSpPr>
        <p:spPr>
          <a:xfrm>
            <a:off x="11578746" y="2736071"/>
            <a:ext cx="413790" cy="457200"/>
          </a:xfrm>
          <a:prstGeom prst="ellipse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9" name="Grafik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523" y="3180852"/>
            <a:ext cx="6019800" cy="3314700"/>
          </a:xfrm>
          <a:prstGeom prst="rect">
            <a:avLst/>
          </a:prstGeom>
        </p:spPr>
      </p:pic>
      <p:cxnSp>
        <p:nvCxnSpPr>
          <p:cNvPr id="60" name="Gerader Verbinder 59"/>
          <p:cNvCxnSpPr/>
          <p:nvPr/>
        </p:nvCxnSpPr>
        <p:spPr>
          <a:xfrm>
            <a:off x="9112638" y="3178172"/>
            <a:ext cx="0" cy="331470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/>
          <p:nvPr/>
        </p:nvCxnSpPr>
        <p:spPr>
          <a:xfrm>
            <a:off x="6626357" y="5194893"/>
            <a:ext cx="5416061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uppieren 64"/>
          <p:cNvGrpSpPr/>
          <p:nvPr/>
        </p:nvGrpSpPr>
        <p:grpSpPr>
          <a:xfrm>
            <a:off x="6110523" y="3183591"/>
            <a:ext cx="6019800" cy="3314700"/>
            <a:chOff x="9982927" y="5486367"/>
            <a:chExt cx="6019800" cy="3314700"/>
          </a:xfrm>
        </p:grpSpPr>
        <p:pic>
          <p:nvPicPr>
            <p:cNvPr id="62" name="Grafik 6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82927" y="5486367"/>
              <a:ext cx="6019800" cy="3314700"/>
            </a:xfrm>
            <a:prstGeom prst="rect">
              <a:avLst/>
            </a:prstGeom>
          </p:spPr>
        </p:pic>
        <p:cxnSp>
          <p:nvCxnSpPr>
            <p:cNvPr id="63" name="Gerader Verbinder 62"/>
            <p:cNvCxnSpPr/>
            <p:nvPr/>
          </p:nvCxnSpPr>
          <p:spPr>
            <a:xfrm>
              <a:off x="12992827" y="5486367"/>
              <a:ext cx="0" cy="331470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/>
            <p:cNvCxnSpPr/>
            <p:nvPr/>
          </p:nvCxnSpPr>
          <p:spPr>
            <a:xfrm>
              <a:off x="10284796" y="7499943"/>
              <a:ext cx="5416061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522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8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2020-04-22T07:22:30Z</dcterms:created>
  <dcterms:modified xsi:type="dcterms:W3CDTF">2020-04-22T08:38:53Z</dcterms:modified>
</cp:coreProperties>
</file>