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39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41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56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38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67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47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07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551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06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79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2C321-5D66-4D4E-BDFE-563E82551394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23F1-D19D-495B-B923-ACE69188A7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0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99" y="3414979"/>
            <a:ext cx="5351630" cy="331470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625979" y="145758"/>
            <a:ext cx="694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Potenzfunktionen Teil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4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625979" y="1332412"/>
            <a:ext cx="6940041" cy="3918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Potenzfunktionen mit </a:t>
            </a:r>
            <a:r>
              <a:rPr lang="de-DE" b="1" dirty="0" smtClean="0">
                <a:solidFill>
                  <a:schemeClr val="bg1"/>
                </a:solidFill>
              </a:rPr>
              <a:t>negativen, </a:t>
            </a:r>
            <a:r>
              <a:rPr lang="de-DE" b="1" dirty="0" err="1" smtClean="0">
                <a:solidFill>
                  <a:schemeClr val="bg1"/>
                </a:solidFill>
              </a:rPr>
              <a:t>geradzahligen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smtClean="0">
                <a:solidFill>
                  <a:schemeClr val="bg1"/>
                </a:solidFill>
              </a:rPr>
              <a:t>Exponenten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35131" y="2116183"/>
            <a:ext cx="1281313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35131" y="2849338"/>
                <a:ext cx="1359859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" y="2849338"/>
                <a:ext cx="1359859" cy="314766"/>
              </a:xfrm>
              <a:prstGeom prst="rect">
                <a:avLst/>
              </a:prstGeom>
              <a:blipFill>
                <a:blip r:embed="rId4"/>
                <a:stretch>
                  <a:fillRect l="-6278" r="-2242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881838" y="2857104"/>
                <a:ext cx="138871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838" y="2857104"/>
                <a:ext cx="1388713" cy="314766"/>
              </a:xfrm>
              <a:prstGeom prst="rect">
                <a:avLst/>
              </a:prstGeom>
              <a:blipFill>
                <a:blip r:embed="rId5"/>
                <a:stretch>
                  <a:fillRect l="-4386" t="-3922" r="-1754" b="-254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557399" y="2850172"/>
                <a:ext cx="1377492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399" y="2850172"/>
                <a:ext cx="1377492" cy="319318"/>
              </a:xfrm>
              <a:prstGeom prst="rect">
                <a:avLst/>
              </a:prstGeom>
              <a:blipFill>
                <a:blip r:embed="rId6"/>
                <a:stretch>
                  <a:fillRect l="-3982" t="-1923" r="-177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5340531" y="2116183"/>
            <a:ext cx="1347652" cy="3135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340531" y="2672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g</a:t>
            </a:r>
            <a:r>
              <a:rPr lang="de-DE" b="1" dirty="0" smtClean="0">
                <a:solidFill>
                  <a:schemeClr val="tx1"/>
                </a:solidFill>
              </a:rPr>
              <a:t>emeinsame Punkte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40531" y="3234502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Definitionsmenge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340531" y="3815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Wertemenge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Abgerundetes Rechteck 14"/>
              <p:cNvSpPr/>
              <p:nvPr/>
            </p:nvSpPr>
            <p:spPr>
              <a:xfrm>
                <a:off x="3899262" y="5773062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262" y="5773062"/>
                <a:ext cx="2196738" cy="318593"/>
              </a:xfrm>
              <a:prstGeom prst="roundRect">
                <a:avLst/>
              </a:prstGeom>
              <a:blipFill>
                <a:blip r:embed="rId7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Abgerundetes Rechteck 15"/>
              <p:cNvSpPr/>
              <p:nvPr/>
            </p:nvSpPr>
            <p:spPr>
              <a:xfrm>
                <a:off x="7694714" y="6351463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→+∞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714" y="6351463"/>
                <a:ext cx="2196738" cy="318593"/>
              </a:xfrm>
              <a:prstGeom prst="roundRect">
                <a:avLst/>
              </a:prstGeom>
              <a:blipFill>
                <a:blip r:embed="rId8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5340531" y="4399638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Symmetrie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340531" y="508635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Monotonie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751433" y="4499646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8067942" y="2072882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Hyperbel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8067942" y="2644234"/>
                <a:ext cx="11936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2644234"/>
                <a:ext cx="1193660" cy="307777"/>
              </a:xfrm>
              <a:prstGeom prst="rect">
                <a:avLst/>
              </a:prstGeom>
              <a:blipFill>
                <a:blip r:embed="rId9"/>
                <a:stretch>
                  <a:fillRect l="-4082" t="-2000" r="-7653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blipFill>
                <a:blip r:embed="rId10"/>
                <a:stretch>
                  <a:fillRect l="-5455" t="-2000" r="-8485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8067942" y="3245318"/>
                <a:ext cx="1262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3245318"/>
                <a:ext cx="1262845" cy="307777"/>
              </a:xfrm>
              <a:prstGeom prst="rect">
                <a:avLst/>
              </a:prstGeom>
              <a:blipFill>
                <a:blip r:embed="rId11"/>
                <a:stretch>
                  <a:fillRect l="-336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8096794" y="3871947"/>
                <a:ext cx="13152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d>
                        <m:dPr>
                          <m:begChr m:val="{"/>
                          <m:endChr m:val="}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3871947"/>
                <a:ext cx="1315232" cy="276999"/>
              </a:xfrm>
              <a:prstGeom prst="rect">
                <a:avLst/>
              </a:prstGeom>
              <a:blipFill>
                <a:blip r:embed="rId12"/>
                <a:stretch>
                  <a:fillRect l="-3704" t="-217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8067942" y="4376052"/>
            <a:ext cx="2116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achsen</a:t>
            </a:r>
            <a:r>
              <a:rPr lang="de-DE" b="1" dirty="0" smtClean="0"/>
              <a:t>symmetrisch 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8096794" y="4935432"/>
                <a:ext cx="30798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𝒔𝒕𝒆𝒊𝒈𝒆𝒏𝒅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4935432"/>
                <a:ext cx="3079882" cy="215444"/>
              </a:xfrm>
              <a:prstGeom prst="rect">
                <a:avLst/>
              </a:prstGeom>
              <a:blipFill>
                <a:blip r:embed="rId13"/>
                <a:stretch>
                  <a:fillRect r="-1782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8096794" y="5315086"/>
                <a:ext cx="29708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𝒇𝒂𝒍𝒍𝒆𝒏𝒅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5315086"/>
                <a:ext cx="2970878" cy="215444"/>
              </a:xfrm>
              <a:prstGeom prst="rect">
                <a:avLst/>
              </a:prstGeom>
              <a:blipFill>
                <a:blip r:embed="rId14"/>
                <a:stretch>
                  <a:fillRect r="-1639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277853" y="5824851"/>
                <a:ext cx="1168397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853" y="5824851"/>
                <a:ext cx="1168397" cy="280333"/>
              </a:xfrm>
              <a:prstGeom prst="rect">
                <a:avLst/>
              </a:prstGeom>
              <a:blipFill>
                <a:blip r:embed="rId15"/>
                <a:stretch>
                  <a:fillRect l="-1047" r="-3141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0102157" y="6371059"/>
                <a:ext cx="1168397" cy="280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→+∞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157" y="6371059"/>
                <a:ext cx="1168397" cy="280398"/>
              </a:xfrm>
              <a:prstGeom prst="rect">
                <a:avLst/>
              </a:prstGeom>
              <a:blipFill>
                <a:blip r:embed="rId16"/>
                <a:stretch>
                  <a:fillRect l="-521" r="-2604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lipse 28"/>
          <p:cNvSpPr/>
          <p:nvPr/>
        </p:nvSpPr>
        <p:spPr>
          <a:xfrm>
            <a:off x="3100199" y="4505960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Abgerundetes Rechteck 31"/>
              <p:cNvSpPr/>
              <p:nvPr/>
            </p:nvSpPr>
            <p:spPr>
              <a:xfrm>
                <a:off x="7694714" y="5781700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714" y="5781700"/>
                <a:ext cx="2196738" cy="318593"/>
              </a:xfrm>
              <a:prstGeom prst="roundRect">
                <a:avLst/>
              </a:prstGeom>
              <a:blipFill>
                <a:blip r:embed="rId17"/>
                <a:stretch>
                  <a:fillRect t="-14545" b="-345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10160604" y="5824850"/>
                <a:ext cx="1224502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604" y="5824850"/>
                <a:ext cx="1224502" cy="280333"/>
              </a:xfrm>
              <a:prstGeom prst="rect">
                <a:avLst/>
              </a:prstGeom>
              <a:blipFill>
                <a:blip r:embed="rId18"/>
                <a:stretch>
                  <a:fillRect l="-3483" r="-1990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Abgerundetes Rechteck 35"/>
              <p:cNvSpPr/>
              <p:nvPr/>
            </p:nvSpPr>
            <p:spPr>
              <a:xfrm>
                <a:off x="3836522" y="6373142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Abgerundetes 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522" y="6373142"/>
                <a:ext cx="2196738" cy="318593"/>
              </a:xfrm>
              <a:prstGeom prst="roundRect">
                <a:avLst/>
              </a:prstGeom>
              <a:blipFill>
                <a:blip r:embed="rId19"/>
                <a:stretch>
                  <a:fillRect t="-14545" b="-345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6302412" y="6416292"/>
                <a:ext cx="1224502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2412" y="6416292"/>
                <a:ext cx="1224502" cy="280333"/>
              </a:xfrm>
              <a:prstGeom prst="rect">
                <a:avLst/>
              </a:prstGeom>
              <a:blipFill>
                <a:blip r:embed="rId20"/>
                <a:stretch>
                  <a:fillRect l="-3483" r="-1990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7873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70"/>
    </mc:Choice>
    <mc:Fallback xmlns="">
      <p:transition spd="slow" advTm="285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/>
      <p:bldP spid="23" grpId="0"/>
      <p:bldP spid="24" grpId="0"/>
      <p:bldP spid="25" grpId="0"/>
      <p:bldP spid="2" grpId="0"/>
      <p:bldP spid="3" grpId="0"/>
      <p:bldP spid="19" grpId="0"/>
      <p:bldP spid="26" grpId="0"/>
      <p:bldP spid="27" grpId="0"/>
      <p:bldP spid="28" grpId="0"/>
      <p:bldP spid="29" grpId="0" animBg="1"/>
      <p:bldP spid="32" grpId="0" animBg="1"/>
      <p:bldP spid="33" grpId="0"/>
      <p:bldP spid="36" grpId="0" animBg="1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6.4|0.8|9|7.8|2.7|13.8|14.4|35.5|26.8|83.7|54.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</cp:revision>
  <dcterms:created xsi:type="dcterms:W3CDTF">2020-04-20T13:35:09Z</dcterms:created>
  <dcterms:modified xsi:type="dcterms:W3CDTF">2020-04-20T13:35:37Z</dcterms:modified>
</cp:coreProperties>
</file>