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627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75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068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0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62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03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585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36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845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63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02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86DF1-0E2E-41D3-B344-703F2BBBF03B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CAA1C-03EF-4BA1-B39E-8ED0BBF96D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04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40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rafik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40939"/>
            <a:ext cx="5146766" cy="3264566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2625979" y="145758"/>
            <a:ext cx="6940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Potenzfunktionen Teil 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3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625979" y="1332412"/>
            <a:ext cx="6940041" cy="39188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Potenzfunktionen mit </a:t>
            </a:r>
            <a:r>
              <a:rPr lang="de-DE" b="1" dirty="0" smtClean="0">
                <a:solidFill>
                  <a:schemeClr val="bg1"/>
                </a:solidFill>
              </a:rPr>
              <a:t>negativen, </a:t>
            </a:r>
            <a:r>
              <a:rPr lang="de-DE" b="1" dirty="0" err="1" smtClean="0">
                <a:solidFill>
                  <a:schemeClr val="bg1"/>
                </a:solidFill>
              </a:rPr>
              <a:t>ungeradzahligen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smtClean="0">
                <a:solidFill>
                  <a:schemeClr val="bg1"/>
                </a:solidFill>
              </a:rPr>
              <a:t>Exponenten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35131" y="2116183"/>
            <a:ext cx="1281313" cy="31350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235131" y="2849338"/>
                <a:ext cx="1359859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31" y="2849338"/>
                <a:ext cx="1359859" cy="314766"/>
              </a:xfrm>
              <a:prstGeom prst="rect">
                <a:avLst/>
              </a:prstGeom>
              <a:blipFill>
                <a:blip r:embed="rId4"/>
                <a:stretch>
                  <a:fillRect l="-6278" r="-2242" b="-34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1881838" y="2857104"/>
                <a:ext cx="1388713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838" y="2857104"/>
                <a:ext cx="1388713" cy="314766"/>
              </a:xfrm>
              <a:prstGeom prst="rect">
                <a:avLst/>
              </a:prstGeom>
              <a:blipFill>
                <a:blip r:embed="rId5"/>
                <a:stretch>
                  <a:fillRect l="-4386" t="-1961" r="-1754" b="-274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3557399" y="2850172"/>
                <a:ext cx="1377492" cy="3193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d>
                        <m:d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399" y="2850172"/>
                <a:ext cx="1377492" cy="319318"/>
              </a:xfrm>
              <a:prstGeom prst="rect">
                <a:avLst/>
              </a:prstGeom>
              <a:blipFill>
                <a:blip r:embed="rId6"/>
                <a:stretch>
                  <a:fillRect l="-3982" t="-3846" r="-1770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s Rechteck 10"/>
          <p:cNvSpPr/>
          <p:nvPr/>
        </p:nvSpPr>
        <p:spPr>
          <a:xfrm>
            <a:off x="5340531" y="2116183"/>
            <a:ext cx="1347652" cy="313508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Name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5340531" y="267280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g</a:t>
            </a:r>
            <a:r>
              <a:rPr lang="de-DE" b="1" dirty="0" smtClean="0">
                <a:solidFill>
                  <a:schemeClr val="tx1"/>
                </a:solidFill>
              </a:rPr>
              <a:t>emeinsame Punkte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5340531" y="3234502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Definitionsmenge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5340531" y="381580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Wertemenge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Abgerundetes Rechteck 14"/>
              <p:cNvSpPr/>
              <p:nvPr/>
            </p:nvSpPr>
            <p:spPr>
              <a:xfrm>
                <a:off x="3899262" y="5773062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→−∞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Abgerundetes Rechtec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262" y="5773062"/>
                <a:ext cx="2196738" cy="318593"/>
              </a:xfrm>
              <a:prstGeom prst="roundRect">
                <a:avLst/>
              </a:prstGeom>
              <a:blipFill>
                <a:blip r:embed="rId7"/>
                <a:stretch>
                  <a:fillRect t="-14815" b="-351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Abgerundetes Rechteck 15"/>
              <p:cNvSpPr/>
              <p:nvPr/>
            </p:nvSpPr>
            <p:spPr>
              <a:xfrm>
                <a:off x="7694714" y="6351463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→+∞</m:t>
                    </m:r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Abgerundetes Rechtec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714" y="6351463"/>
                <a:ext cx="2196738" cy="318593"/>
              </a:xfrm>
              <a:prstGeom prst="roundRect">
                <a:avLst/>
              </a:prstGeom>
              <a:blipFill>
                <a:blip r:embed="rId8"/>
                <a:stretch>
                  <a:fillRect t="-14815" b="-3518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bgerundetes Rechteck 16"/>
          <p:cNvSpPr/>
          <p:nvPr/>
        </p:nvSpPr>
        <p:spPr>
          <a:xfrm>
            <a:off x="5340531" y="4399638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Symmetrie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5340531" y="5086350"/>
            <a:ext cx="2196738" cy="318593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Monotonie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1921392" y="5395185"/>
            <a:ext cx="457200" cy="42454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8067942" y="2072882"/>
            <a:ext cx="1157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Hyperbel</a:t>
            </a:r>
            <a:endParaRPr lang="de-DE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8067942" y="2644234"/>
                <a:ext cx="13860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/−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942" y="2644234"/>
                <a:ext cx="1386020" cy="307777"/>
              </a:xfrm>
              <a:prstGeom prst="rect">
                <a:avLst/>
              </a:prstGeom>
              <a:blipFill>
                <a:blip r:embed="rId9"/>
                <a:stretch>
                  <a:fillRect l="-3509" t="-2000" r="-6140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9743503" y="2644234"/>
                <a:ext cx="10013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3503" y="2644234"/>
                <a:ext cx="1001300" cy="307777"/>
              </a:xfrm>
              <a:prstGeom prst="rect">
                <a:avLst/>
              </a:prstGeom>
              <a:blipFill>
                <a:blip r:embed="rId10"/>
                <a:stretch>
                  <a:fillRect l="-5455" t="-2000" r="-8485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8067942" y="3245318"/>
                <a:ext cx="12628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𝔻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\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de-DE" sz="2000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942" y="3245318"/>
                <a:ext cx="1262845" cy="307777"/>
              </a:xfrm>
              <a:prstGeom prst="rect">
                <a:avLst/>
              </a:prstGeom>
              <a:blipFill>
                <a:blip r:embed="rId11"/>
                <a:stretch>
                  <a:fillRect l="-3365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8096794" y="3871947"/>
                <a:ext cx="11838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\</m:t>
                      </m:r>
                      <m:d>
                        <m:dPr>
                          <m:begChr m:val="{"/>
                          <m:endChr m:val="}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3871947"/>
                <a:ext cx="1183850" cy="276999"/>
              </a:xfrm>
              <a:prstGeom prst="rect">
                <a:avLst/>
              </a:prstGeom>
              <a:blipFill>
                <a:blip r:embed="rId12"/>
                <a:stretch>
                  <a:fillRect l="-4124" t="-2174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/>
          <p:cNvSpPr txBox="1"/>
          <p:nvPr/>
        </p:nvSpPr>
        <p:spPr>
          <a:xfrm>
            <a:off x="8067942" y="4376052"/>
            <a:ext cx="201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punktsymmetrisch 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8096794" y="4935432"/>
                <a:ext cx="29708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]"/>
                          <m:endChr m:val="["/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∞;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𝒔𝒕𝒓𝒆𝒏𝒈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𝒎𝒐𝒏𝒐𝒕𝒐𝒏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𝒇𝒂𝒍𝒍𝒆𝒏𝒅</m:t>
                      </m:r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4935432"/>
                <a:ext cx="2970878" cy="215444"/>
              </a:xfrm>
              <a:prstGeom prst="rect">
                <a:avLst/>
              </a:prstGeom>
              <a:blipFill>
                <a:blip r:embed="rId13"/>
                <a:stretch>
                  <a:fillRect r="-1639" b="-3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8096794" y="5315086"/>
                <a:ext cx="29708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]"/>
                          <m:endChr m:val="["/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 :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𝒔𝒕𝒓𝒆𝒏𝒈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𝒎𝒐𝒏𝒐𝒕𝒐𝒏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𝒇𝒂𝒍𝒍𝒆𝒏𝒅</m:t>
                      </m:r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794" y="5315086"/>
                <a:ext cx="2970878" cy="215444"/>
              </a:xfrm>
              <a:prstGeom prst="rect">
                <a:avLst/>
              </a:prstGeom>
              <a:blipFill>
                <a:blip r:embed="rId14"/>
                <a:stretch>
                  <a:fillRect r="-1639" b="-3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6277853" y="5824851"/>
                <a:ext cx="1168397" cy="2803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→−∞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853" y="5824851"/>
                <a:ext cx="1168397" cy="280333"/>
              </a:xfrm>
              <a:prstGeom prst="rect">
                <a:avLst/>
              </a:prstGeom>
              <a:blipFill>
                <a:blip r:embed="rId15"/>
                <a:stretch>
                  <a:fillRect l="-1047" r="-3141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10102157" y="6371059"/>
                <a:ext cx="1168397" cy="2803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→+∞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2157" y="6371059"/>
                <a:ext cx="1168397" cy="280398"/>
              </a:xfrm>
              <a:prstGeom prst="rect">
                <a:avLst/>
              </a:prstGeom>
              <a:blipFill>
                <a:blip r:embed="rId16"/>
                <a:stretch>
                  <a:fillRect l="-521" r="-2604" b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Ellipse 28"/>
          <p:cNvSpPr/>
          <p:nvPr/>
        </p:nvSpPr>
        <p:spPr>
          <a:xfrm>
            <a:off x="2808789" y="4331059"/>
            <a:ext cx="457200" cy="424542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Abgerundetes Rechteck 31"/>
              <p:cNvSpPr/>
              <p:nvPr/>
            </p:nvSpPr>
            <p:spPr>
              <a:xfrm>
                <a:off x="7694714" y="5781700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Abgerundetes Rechtec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714" y="5781700"/>
                <a:ext cx="2196738" cy="318593"/>
              </a:xfrm>
              <a:prstGeom prst="roundRect">
                <a:avLst/>
              </a:prstGeom>
              <a:blipFill>
                <a:blip r:embed="rId17"/>
                <a:stretch>
                  <a:fillRect t="-14545" b="-3454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10160604" y="5824850"/>
                <a:ext cx="1224501" cy="2803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604" y="5824850"/>
                <a:ext cx="1224501" cy="280333"/>
              </a:xfrm>
              <a:prstGeom prst="rect">
                <a:avLst/>
              </a:prstGeom>
              <a:blipFill>
                <a:blip r:embed="rId18"/>
                <a:stretch>
                  <a:fillRect l="-3483" r="-1990" b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Abgerundetes Rechteck 35"/>
              <p:cNvSpPr/>
              <p:nvPr/>
            </p:nvSpPr>
            <p:spPr>
              <a:xfrm>
                <a:off x="3836522" y="6373142"/>
                <a:ext cx="2196738" cy="318593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Verhalten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de-DE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Abgerundetes Rechtec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522" y="6373142"/>
                <a:ext cx="2196738" cy="318593"/>
              </a:xfrm>
              <a:prstGeom prst="roundRect">
                <a:avLst/>
              </a:prstGeom>
              <a:blipFill>
                <a:blip r:embed="rId19"/>
                <a:stretch>
                  <a:fillRect t="-14545" b="-3454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6302412" y="6416292"/>
                <a:ext cx="1224502" cy="2803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de-DE" sz="1400" b="1" i="0" smtClean="0">
                                  <a:latin typeface="Cambria Math" panose="02040503050406030204" pitchFamily="18" charset="0"/>
                                </a:rPr>
                                <m:t>𝐥𝐢𝐦</m:t>
                              </m:r>
                            </m:e>
                            <m:lim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e>
                      </m:func>
                    </m:oMath>
                  </m:oMathPara>
                </a14:m>
                <a:endParaRPr lang="de-DE" sz="1400" b="1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2412" y="6416292"/>
                <a:ext cx="1224502" cy="280333"/>
              </a:xfrm>
              <a:prstGeom prst="rect">
                <a:avLst/>
              </a:prstGeom>
              <a:blipFill>
                <a:blip r:embed="rId20"/>
                <a:stretch>
                  <a:fillRect l="-3483" r="-1990" b="-152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16101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5270"/>
    </mc:Choice>
    <mc:Fallback xmlns="">
      <p:transition spd="slow" advTm="2852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/>
      <p:bldP spid="23" grpId="0"/>
      <p:bldP spid="24" grpId="0"/>
      <p:bldP spid="25" grpId="0"/>
      <p:bldP spid="2" grpId="0"/>
      <p:bldP spid="3" grpId="0"/>
      <p:bldP spid="19" grpId="0"/>
      <p:bldP spid="26" grpId="0"/>
      <p:bldP spid="27" grpId="0"/>
      <p:bldP spid="28" grpId="0"/>
      <p:bldP spid="29" grpId="0" animBg="1"/>
      <p:bldP spid="32" grpId="0" animBg="1"/>
      <p:bldP spid="33" grpId="0"/>
      <p:bldP spid="36" grpId="0" animBg="1"/>
      <p:bldP spid="3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6.4|0.8|9|7.8|2.7|13.8|14.4|35.5|26.8|83.7|54.1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2</cp:revision>
  <dcterms:created xsi:type="dcterms:W3CDTF">2020-04-20T13:22:04Z</dcterms:created>
  <dcterms:modified xsi:type="dcterms:W3CDTF">2020-04-20T13:27:57Z</dcterms:modified>
</cp:coreProperties>
</file>