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46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6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61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23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95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99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74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39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22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A5A1B-1BE9-4F51-819E-51F2934CC5A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551B-8E1D-473B-B479-479B1AC4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38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9" y="3307088"/>
            <a:ext cx="5189471" cy="331470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625979" y="145758"/>
            <a:ext cx="694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Potenzfunktionen Teil 2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625979" y="1332412"/>
            <a:ext cx="6940041" cy="3918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Potenzfunktionen mit positivem, </a:t>
            </a:r>
            <a:r>
              <a:rPr lang="de-DE" b="1" dirty="0" err="1" smtClean="0">
                <a:solidFill>
                  <a:schemeClr val="bg1"/>
                </a:solidFill>
              </a:rPr>
              <a:t>ungeradzahligem</a:t>
            </a:r>
            <a:r>
              <a:rPr lang="de-DE" b="1" dirty="0" smtClean="0">
                <a:solidFill>
                  <a:schemeClr val="bg1"/>
                </a:solidFill>
              </a:rPr>
              <a:t> Exponenten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35131" y="2116183"/>
            <a:ext cx="1281313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35131" y="2849338"/>
                <a:ext cx="1223605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1" y="2849338"/>
                <a:ext cx="1223605" cy="314766"/>
              </a:xfrm>
              <a:prstGeom prst="rect">
                <a:avLst/>
              </a:prstGeom>
              <a:blipFill>
                <a:blip r:embed="rId4"/>
                <a:stretch>
                  <a:fillRect l="-7000" r="-2500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881838" y="2857104"/>
                <a:ext cx="1252458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838" y="2857104"/>
                <a:ext cx="1252458" cy="319318"/>
              </a:xfrm>
              <a:prstGeom prst="rect">
                <a:avLst/>
              </a:prstGeom>
              <a:blipFill>
                <a:blip r:embed="rId5"/>
                <a:stretch>
                  <a:fillRect l="-4878" t="-3846" r="-2439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557399" y="2850172"/>
                <a:ext cx="1252459" cy="313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399" y="2850172"/>
                <a:ext cx="1252459" cy="313932"/>
              </a:xfrm>
              <a:prstGeom prst="rect">
                <a:avLst/>
              </a:prstGeom>
              <a:blipFill>
                <a:blip r:embed="rId6"/>
                <a:stretch>
                  <a:fillRect l="-4390" t="-3922" r="-1951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5340531" y="2116183"/>
            <a:ext cx="1347652" cy="3135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340531" y="2672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</a:t>
            </a:r>
            <a:r>
              <a:rPr lang="de-DE" b="1" dirty="0" smtClean="0">
                <a:solidFill>
                  <a:schemeClr val="tx1"/>
                </a:solidFill>
              </a:rPr>
              <a:t>emeinsame Punkte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40531" y="3234502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Definitionsmenge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340531" y="3815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Wertemenge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Abgerundetes Rechteck 14"/>
              <p:cNvSpPr/>
              <p:nvPr/>
            </p:nvSpPr>
            <p:spPr>
              <a:xfrm>
                <a:off x="5340531" y="5843809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31" y="5843809"/>
                <a:ext cx="2196738" cy="318593"/>
              </a:xfrm>
              <a:prstGeom prst="roundRect">
                <a:avLst/>
              </a:prstGeom>
              <a:blipFill>
                <a:blip r:embed="rId7"/>
                <a:stretch>
                  <a:fillRect t="-16667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Abgerundetes Rechteck 15"/>
              <p:cNvSpPr/>
              <p:nvPr/>
            </p:nvSpPr>
            <p:spPr>
              <a:xfrm>
                <a:off x="5340531" y="6425107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31" y="6425107"/>
                <a:ext cx="2196738" cy="318593"/>
              </a:xfrm>
              <a:prstGeom prst="roundRect">
                <a:avLst/>
              </a:prstGeom>
              <a:blipFill>
                <a:blip r:embed="rId8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5340531" y="4399638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Symmetrie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340531" y="508635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Monotonie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397379" y="4759212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516444" y="5303745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8067942" y="2072882"/>
            <a:ext cx="1750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Wendeparabel</a:t>
            </a:r>
            <a:endParaRPr lang="de-D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8067942" y="2644234"/>
                <a:ext cx="13860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2644234"/>
                <a:ext cx="1386020" cy="307777"/>
              </a:xfrm>
              <a:prstGeom prst="rect">
                <a:avLst/>
              </a:prstGeom>
              <a:blipFill>
                <a:blip r:embed="rId9"/>
                <a:stretch>
                  <a:fillRect l="-3509" t="-2000" r="-6140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blipFill>
                <a:blip r:embed="rId10"/>
                <a:stretch>
                  <a:fillRect l="-5455" t="-2000" r="-8485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8067942" y="3245318"/>
                <a:ext cx="7852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3245318"/>
                <a:ext cx="785280" cy="307777"/>
              </a:xfrm>
              <a:prstGeom prst="rect">
                <a:avLst/>
              </a:prstGeom>
              <a:blipFill>
                <a:blip r:embed="rId11"/>
                <a:stretch>
                  <a:fillRect l="-6977" r="-697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096794" y="3871947"/>
                <a:ext cx="7630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3871947"/>
                <a:ext cx="763029" cy="276999"/>
              </a:xfrm>
              <a:prstGeom prst="rect">
                <a:avLst/>
              </a:prstGeom>
              <a:blipFill>
                <a:blip r:embed="rId12"/>
                <a:stretch>
                  <a:fillRect l="-6400" r="-72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8067942" y="4376052"/>
            <a:ext cx="201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punktsymmetrisch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8096794" y="4935432"/>
                <a:ext cx="30798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𝒔𝒕𝒆𝒊𝒈𝒆𝒏𝒅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4935432"/>
                <a:ext cx="3079882" cy="215444"/>
              </a:xfrm>
              <a:prstGeom prst="rect">
                <a:avLst/>
              </a:prstGeom>
              <a:blipFill>
                <a:blip r:embed="rId13"/>
                <a:stretch>
                  <a:fillRect r="-1782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8096794" y="5315086"/>
                <a:ext cx="30798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𝒔𝒕𝒆𝒊𝒈𝒆𝒏𝒅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5315086"/>
                <a:ext cx="3079882" cy="215444"/>
              </a:xfrm>
              <a:prstGeom prst="rect">
                <a:avLst/>
              </a:prstGeom>
              <a:blipFill>
                <a:blip r:embed="rId14"/>
                <a:stretch>
                  <a:fillRect r="-1782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8067942" y="5843809"/>
                <a:ext cx="1347933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5843809"/>
                <a:ext cx="1347933" cy="280333"/>
              </a:xfrm>
              <a:prstGeom prst="rect">
                <a:avLst/>
              </a:prstGeom>
              <a:blipFill>
                <a:blip r:embed="rId15"/>
                <a:stretch>
                  <a:fillRect l="-450" r="-1351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8096794" y="6425107"/>
                <a:ext cx="1388009" cy="28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 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6425107"/>
                <a:ext cx="1388009" cy="280398"/>
              </a:xfrm>
              <a:prstGeom prst="rect">
                <a:avLst/>
              </a:prstGeom>
              <a:blipFill>
                <a:blip r:embed="rId16"/>
                <a:stretch>
                  <a:fillRect l="-439" r="-1754" b="-130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lipse 28"/>
          <p:cNvSpPr/>
          <p:nvPr/>
        </p:nvSpPr>
        <p:spPr>
          <a:xfrm>
            <a:off x="3226800" y="4187367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1028416" y="2644233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8416" y="2644233"/>
                <a:ext cx="1001300" cy="307777"/>
              </a:xfrm>
              <a:prstGeom prst="rect">
                <a:avLst/>
              </a:prstGeom>
              <a:blipFill>
                <a:blip r:embed="rId17"/>
                <a:stretch>
                  <a:fillRect l="-5488" t="-2000" r="-9146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1883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70"/>
    </mc:Choice>
    <mc:Fallback xmlns="">
      <p:transition spd="slow" advTm="28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" grpId="0"/>
      <p:bldP spid="3" grpId="0"/>
      <p:bldP spid="19" grpId="0"/>
      <p:bldP spid="26" grpId="0"/>
      <p:bldP spid="27" grpId="0"/>
      <p:bldP spid="28" grpId="0"/>
      <p:bldP spid="29" grpId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4|0.8|9|7.8|2.7|13.8|14.4|35.5|26.8|83.7|54.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2020-04-20T11:00:26Z</dcterms:created>
  <dcterms:modified xsi:type="dcterms:W3CDTF">2020-04-20T13:14:31Z</dcterms:modified>
</cp:coreProperties>
</file>