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105C-BB91-4B15-A147-DF457E68D712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A077-3AA1-49EE-B5AC-2D69742786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1756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105C-BB91-4B15-A147-DF457E68D712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A077-3AA1-49EE-B5AC-2D69742786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6198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105C-BB91-4B15-A147-DF457E68D712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A077-3AA1-49EE-B5AC-2D69742786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4016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105C-BB91-4B15-A147-DF457E68D712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A077-3AA1-49EE-B5AC-2D69742786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565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105C-BB91-4B15-A147-DF457E68D712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A077-3AA1-49EE-B5AC-2D69742786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242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105C-BB91-4B15-A147-DF457E68D712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A077-3AA1-49EE-B5AC-2D69742786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4521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105C-BB91-4B15-A147-DF457E68D712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A077-3AA1-49EE-B5AC-2D69742786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85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105C-BB91-4B15-A147-DF457E68D712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A077-3AA1-49EE-B5AC-2D69742786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739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105C-BB91-4B15-A147-DF457E68D712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A077-3AA1-49EE-B5AC-2D69742786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579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105C-BB91-4B15-A147-DF457E68D712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A077-3AA1-49EE-B5AC-2D69742786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515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105C-BB91-4B15-A147-DF457E68D712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A077-3AA1-49EE-B5AC-2D69742786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781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9105C-BB91-4B15-A147-DF457E68D712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9A077-3AA1-49EE-B5AC-2D69742786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528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png"/><Relationship Id="rId1" Type="http://schemas.openxmlformats.org/officeDocument/2006/relationships/tags" Target="../tags/tag1.xml"/><Relationship Id="rId6" Type="http://schemas.openxmlformats.org/officeDocument/2006/relationships/image" Target="../media/image1.jp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625979" y="145758"/>
            <a:ext cx="6940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Potenzfunktionen Teil 1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625979" y="1332412"/>
            <a:ext cx="6940041" cy="39188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Potenzfunktionen mit positivem, </a:t>
            </a:r>
            <a:r>
              <a:rPr lang="de-DE" b="1" dirty="0" err="1" smtClean="0">
                <a:solidFill>
                  <a:schemeClr val="bg1"/>
                </a:solidFill>
              </a:rPr>
              <a:t>geradzahligem</a:t>
            </a:r>
            <a:r>
              <a:rPr lang="de-DE" b="1" dirty="0" smtClean="0">
                <a:solidFill>
                  <a:schemeClr val="bg1"/>
                </a:solidFill>
              </a:rPr>
              <a:t> Exponenten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35131" y="2116183"/>
            <a:ext cx="1281313" cy="31350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235131" y="2849338"/>
                <a:ext cx="1223605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31" y="2849338"/>
                <a:ext cx="1223605" cy="314766"/>
              </a:xfrm>
              <a:prstGeom prst="rect">
                <a:avLst/>
              </a:prstGeom>
              <a:blipFill>
                <a:blip r:embed="rId3"/>
                <a:stretch>
                  <a:fillRect l="-7000" r="-2500" b="-346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1881838" y="2857104"/>
                <a:ext cx="1252459" cy="3139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rgbClr val="00FF00"/>
                  </a:solidFill>
                </a:endParaRPr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1838" y="2857104"/>
                <a:ext cx="1252459" cy="313932"/>
              </a:xfrm>
              <a:prstGeom prst="rect">
                <a:avLst/>
              </a:prstGeom>
              <a:blipFill>
                <a:blip r:embed="rId4"/>
                <a:stretch>
                  <a:fillRect l="-4878" t="-3922" r="-2439" b="-254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3557399" y="2850172"/>
                <a:ext cx="1252459" cy="3139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d>
                        <m:dPr>
                          <m:ctrlP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399" y="2850172"/>
                <a:ext cx="1252459" cy="313932"/>
              </a:xfrm>
              <a:prstGeom prst="rect">
                <a:avLst/>
              </a:prstGeom>
              <a:blipFill>
                <a:blip r:embed="rId5"/>
                <a:stretch>
                  <a:fillRect l="-4878" t="-1961" r="-1951" b="-98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31" y="3429000"/>
            <a:ext cx="4545875" cy="3314700"/>
          </a:xfrm>
          <a:prstGeom prst="rect">
            <a:avLst/>
          </a:prstGeom>
        </p:spPr>
      </p:pic>
      <p:sp>
        <p:nvSpPr>
          <p:cNvPr id="11" name="Abgerundetes Rechteck 10"/>
          <p:cNvSpPr/>
          <p:nvPr/>
        </p:nvSpPr>
        <p:spPr>
          <a:xfrm>
            <a:off x="5340531" y="2116183"/>
            <a:ext cx="1347652" cy="313508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Name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5340531" y="2672800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g</a:t>
            </a:r>
            <a:r>
              <a:rPr lang="de-DE" b="1" dirty="0" smtClean="0">
                <a:solidFill>
                  <a:schemeClr val="tx1"/>
                </a:solidFill>
              </a:rPr>
              <a:t>emeinsame Punkte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5340531" y="3234502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Definitionsmenge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5340531" y="3815800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Wertemenge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Abgerundetes Rechteck 14"/>
              <p:cNvSpPr/>
              <p:nvPr/>
            </p:nvSpPr>
            <p:spPr>
              <a:xfrm>
                <a:off x="5340531" y="5843809"/>
                <a:ext cx="2196738" cy="31859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>
                    <a:solidFill>
                      <a:schemeClr val="tx1"/>
                    </a:solidFill>
                  </a:rPr>
                  <a:t>Verhalten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→−∞</m:t>
                    </m:r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Abgerundetes 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0531" y="5843809"/>
                <a:ext cx="2196738" cy="318593"/>
              </a:xfrm>
              <a:prstGeom prst="roundRect">
                <a:avLst/>
              </a:prstGeom>
              <a:blipFill>
                <a:blip r:embed="rId7"/>
                <a:stretch>
                  <a:fillRect t="-16667" b="-3518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Abgerundetes Rechteck 15"/>
              <p:cNvSpPr/>
              <p:nvPr/>
            </p:nvSpPr>
            <p:spPr>
              <a:xfrm>
                <a:off x="5340531" y="6425107"/>
                <a:ext cx="2196738" cy="31859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>
                    <a:solidFill>
                      <a:schemeClr val="tx1"/>
                    </a:solidFill>
                  </a:rPr>
                  <a:t>Verhalten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→+∞</m:t>
                    </m:r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Abgerundetes Rechtec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0531" y="6425107"/>
                <a:ext cx="2196738" cy="318593"/>
              </a:xfrm>
              <a:prstGeom prst="roundRect">
                <a:avLst/>
              </a:prstGeom>
              <a:blipFill>
                <a:blip r:embed="rId8"/>
                <a:stretch>
                  <a:fillRect t="-14815" b="-3518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bgerundetes Rechteck 16"/>
          <p:cNvSpPr/>
          <p:nvPr/>
        </p:nvSpPr>
        <p:spPr>
          <a:xfrm>
            <a:off x="5340531" y="4399638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Symmetrie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5340531" y="5086350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Monotonie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3023549" y="5198985"/>
            <a:ext cx="457200" cy="42454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1516444" y="5210537"/>
            <a:ext cx="457200" cy="42454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>
            <a:off x="8067942" y="2072882"/>
            <a:ext cx="985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Parabel</a:t>
            </a:r>
            <a:endParaRPr lang="de-DE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8067942" y="2644234"/>
                <a:ext cx="119366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7942" y="2644234"/>
                <a:ext cx="1193660" cy="307777"/>
              </a:xfrm>
              <a:prstGeom prst="rect">
                <a:avLst/>
              </a:prstGeom>
              <a:blipFill>
                <a:blip r:embed="rId9"/>
                <a:stretch>
                  <a:fillRect l="-4082" t="-2000" r="-7653" b="-3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9684023" y="2644233"/>
                <a:ext cx="10013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4023" y="2644233"/>
                <a:ext cx="1001300" cy="307777"/>
              </a:xfrm>
              <a:prstGeom prst="rect">
                <a:avLst/>
              </a:prstGeom>
              <a:blipFill>
                <a:blip r:embed="rId10"/>
                <a:stretch>
                  <a:fillRect l="-6098" t="-2000" r="-9146" b="-3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8067942" y="3245318"/>
                <a:ext cx="78528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𝔻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7942" y="3245318"/>
                <a:ext cx="785280" cy="307777"/>
              </a:xfrm>
              <a:prstGeom prst="rect">
                <a:avLst/>
              </a:prstGeom>
              <a:blipFill>
                <a:blip r:embed="rId11"/>
                <a:stretch>
                  <a:fillRect l="-6977" r="-6977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8096794" y="3871947"/>
                <a:ext cx="20878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ℝ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|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≥0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794" y="3871947"/>
                <a:ext cx="2087879" cy="276999"/>
              </a:xfrm>
              <a:prstGeom prst="rect">
                <a:avLst/>
              </a:prstGeom>
              <a:blipFill>
                <a:blip r:embed="rId12"/>
                <a:stretch>
                  <a:fillRect l="-2041" t="-2174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feld 2"/>
          <p:cNvSpPr txBox="1"/>
          <p:nvPr/>
        </p:nvSpPr>
        <p:spPr>
          <a:xfrm>
            <a:off x="8067942" y="4376052"/>
            <a:ext cx="2141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achsensymmetrisch 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8096794" y="4935432"/>
                <a:ext cx="29708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]"/>
                          <m:endChr m:val="["/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∞;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 :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𝒔𝒕𝒓𝒆𝒏𝒈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𝒎𝒐𝒏𝒐𝒕𝒐𝒏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𝒇𝒂𝒍𝒍𝒆𝒏𝒅</m:t>
                      </m:r>
                    </m:oMath>
                  </m:oMathPara>
                </a14:m>
                <a:endParaRPr lang="de-DE" sz="1400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794" y="4935432"/>
                <a:ext cx="2970878" cy="215444"/>
              </a:xfrm>
              <a:prstGeom prst="rect">
                <a:avLst/>
              </a:prstGeom>
              <a:blipFill>
                <a:blip r:embed="rId13"/>
                <a:stretch>
                  <a:fillRect r="-1639" b="-314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8096794" y="5315086"/>
                <a:ext cx="30798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]"/>
                          <m:endChr m:val="["/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 :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𝒔𝒕𝒓𝒆𝒏𝒈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𝒎𝒐𝒏𝒐𝒕𝒐𝒏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𝒔𝒕𝒆𝒊𝒈𝒆𝒏𝒅</m:t>
                      </m:r>
                    </m:oMath>
                  </m:oMathPara>
                </a14:m>
                <a:endParaRPr lang="de-DE" sz="1400" b="1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794" y="5315086"/>
                <a:ext cx="3079882" cy="215444"/>
              </a:xfrm>
              <a:prstGeom prst="rect">
                <a:avLst/>
              </a:prstGeom>
              <a:blipFill>
                <a:blip r:embed="rId14"/>
                <a:stretch>
                  <a:fillRect r="-1782" b="-314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8067942" y="5843809"/>
                <a:ext cx="1394228" cy="2804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de-DE" sz="1400" b="1" i="0" smtClean="0"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→−∞</m:t>
                              </m:r>
                            </m:lim>
                          </m:limLow>
                        </m:fName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= +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e>
                      </m:func>
                    </m:oMath>
                  </m:oMathPara>
                </a14:m>
                <a:endParaRPr lang="de-DE" sz="1400" b="1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7942" y="5843809"/>
                <a:ext cx="1394228" cy="280461"/>
              </a:xfrm>
              <a:prstGeom prst="rect">
                <a:avLst/>
              </a:prstGeom>
              <a:blipFill>
                <a:blip r:embed="rId15"/>
                <a:stretch>
                  <a:fillRect r="-1310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8096794" y="6425107"/>
                <a:ext cx="1388009" cy="2803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de-DE" sz="1400" b="1" i="0" smtClean="0"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→+∞</m:t>
                              </m:r>
                            </m:lim>
                          </m:limLow>
                        </m:fName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= +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e>
                      </m:func>
                    </m:oMath>
                  </m:oMathPara>
                </a14:m>
                <a:endParaRPr lang="de-DE" sz="1400" b="1" dirty="0"/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794" y="6425107"/>
                <a:ext cx="1388009" cy="280398"/>
              </a:xfrm>
              <a:prstGeom prst="rect">
                <a:avLst/>
              </a:prstGeom>
              <a:blipFill>
                <a:blip r:embed="rId16"/>
                <a:stretch>
                  <a:fillRect l="-439" r="-1754" b="-130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11107744" y="2644233"/>
                <a:ext cx="10013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7744" y="2644233"/>
                <a:ext cx="1001300" cy="307777"/>
              </a:xfrm>
              <a:prstGeom prst="rect">
                <a:avLst/>
              </a:prstGeom>
              <a:blipFill>
                <a:blip r:embed="rId17"/>
                <a:stretch>
                  <a:fillRect l="-5488" t="-2000" r="-9146" b="-3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Ellipse 29"/>
          <p:cNvSpPr/>
          <p:nvPr/>
        </p:nvSpPr>
        <p:spPr>
          <a:xfrm>
            <a:off x="2279467" y="5843809"/>
            <a:ext cx="457200" cy="42454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6156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5270"/>
    </mc:Choice>
    <mc:Fallback xmlns="">
      <p:transition spd="slow" advTm="2852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9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" grpId="0"/>
      <p:bldP spid="3" grpId="0"/>
      <p:bldP spid="19" grpId="0"/>
      <p:bldP spid="26" grpId="0"/>
      <p:bldP spid="27" grpId="0"/>
      <p:bldP spid="28" grpId="0"/>
      <p:bldP spid="29" grpId="0"/>
      <p:bldP spid="3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6.4|0.8|9|7.8|2.7|13.8|14.4|35.5|26.8|83.7|54.1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Breitbild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10</cp:revision>
  <dcterms:created xsi:type="dcterms:W3CDTF">2020-04-16T06:23:24Z</dcterms:created>
  <dcterms:modified xsi:type="dcterms:W3CDTF">2020-04-20T12:59:58Z</dcterms:modified>
</cp:coreProperties>
</file>