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7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51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10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63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18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12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39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64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28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71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83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1F36-1095-4A57-BFCB-ED2672EE16C9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C08F0-BCB9-4EC9-AAA6-2281267B12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85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Ellipse 64"/>
          <p:cNvSpPr/>
          <p:nvPr/>
        </p:nvSpPr>
        <p:spPr>
          <a:xfrm>
            <a:off x="2010512" y="1785851"/>
            <a:ext cx="273645" cy="3140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8120254" y="3258041"/>
            <a:ext cx="273645" cy="3140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8126654" y="2927347"/>
            <a:ext cx="273645" cy="3140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10125140" y="3101290"/>
            <a:ext cx="273645" cy="3140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10125140" y="1835641"/>
            <a:ext cx="273645" cy="3140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Ellipse 40"/>
          <p:cNvSpPr/>
          <p:nvPr/>
        </p:nvSpPr>
        <p:spPr>
          <a:xfrm>
            <a:off x="8120255" y="1974443"/>
            <a:ext cx="273645" cy="3140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/>
          <p:cNvSpPr/>
          <p:nvPr/>
        </p:nvSpPr>
        <p:spPr>
          <a:xfrm>
            <a:off x="8120256" y="1618274"/>
            <a:ext cx="273645" cy="3140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2022920" y="3269367"/>
            <a:ext cx="273645" cy="3140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2458938" y="3269368"/>
            <a:ext cx="273645" cy="3140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3534866" y="3270597"/>
            <a:ext cx="273645" cy="3140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2429471" y="1785851"/>
            <a:ext cx="273645" cy="3140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3609130" y="1785851"/>
            <a:ext cx="273645" cy="31407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936992" y="0"/>
            <a:ext cx="103180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Potenzen mit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gleichem Exponenten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83212" y="1148345"/>
            <a:ext cx="3317966" cy="35269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Multiplikation</a:t>
            </a:r>
            <a:endParaRPr lang="de-DE" sz="20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7479212" y="1148344"/>
            <a:ext cx="3317966" cy="352697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Division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52848" y="1742943"/>
            <a:ext cx="1267097" cy="31350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Beispiele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6212115" y="1742943"/>
            <a:ext cx="1267097" cy="313509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Beispiele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2070463" y="1773233"/>
                <a:ext cx="718017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463" y="1773233"/>
                <a:ext cx="718017" cy="283219"/>
              </a:xfrm>
              <a:prstGeom prst="rect">
                <a:avLst/>
              </a:prstGeom>
              <a:blipFill>
                <a:blip r:embed="rId2"/>
                <a:stretch>
                  <a:fillRect l="-7692" t="-4348" r="-4274" b="-86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1874181" y="2305071"/>
                <a:ext cx="8720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181" y="2305071"/>
                <a:ext cx="872034" cy="276999"/>
              </a:xfrm>
              <a:prstGeom prst="rect">
                <a:avLst/>
              </a:prstGeom>
              <a:blipFill>
                <a:blip r:embed="rId3"/>
                <a:stretch>
                  <a:fillRect l="-2098" r="-699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3319804" y="2305071"/>
                <a:ext cx="703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804" y="2305071"/>
                <a:ext cx="703719" cy="276999"/>
              </a:xfrm>
              <a:prstGeom prst="rect">
                <a:avLst/>
              </a:prstGeom>
              <a:blipFill>
                <a:blip r:embed="rId4"/>
                <a:stretch>
                  <a:fillRect l="-3478" r="-869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3347119" y="1773233"/>
                <a:ext cx="676404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119" y="1773233"/>
                <a:ext cx="676404" cy="283219"/>
              </a:xfrm>
              <a:prstGeom prst="rect">
                <a:avLst/>
              </a:prstGeom>
              <a:blipFill>
                <a:blip r:embed="rId5"/>
                <a:stretch>
                  <a:fillRect l="-2703" t="-4348" r="-450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2084146" y="3255737"/>
                <a:ext cx="718017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146" y="3255737"/>
                <a:ext cx="718017" cy="283219"/>
              </a:xfrm>
              <a:prstGeom prst="rect">
                <a:avLst/>
              </a:prstGeom>
              <a:blipFill>
                <a:blip r:embed="rId6"/>
                <a:stretch>
                  <a:fillRect l="-7627" t="-4255" r="-3390"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1887864" y="3787575"/>
                <a:ext cx="8720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864" y="3787575"/>
                <a:ext cx="872034" cy="276999"/>
              </a:xfrm>
              <a:prstGeom prst="rect">
                <a:avLst/>
              </a:prstGeom>
              <a:blipFill>
                <a:blip r:embed="rId7"/>
                <a:stretch>
                  <a:fillRect l="-2797" r="-629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3333487" y="3787575"/>
                <a:ext cx="703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𝟐𝟏𝟔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487" y="3787575"/>
                <a:ext cx="703719" cy="276999"/>
              </a:xfrm>
              <a:prstGeom prst="rect">
                <a:avLst/>
              </a:prstGeom>
              <a:blipFill>
                <a:blip r:embed="rId8"/>
                <a:stretch>
                  <a:fillRect l="-3478" r="-869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3360802" y="3255737"/>
                <a:ext cx="538544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802" y="3255737"/>
                <a:ext cx="538544" cy="283219"/>
              </a:xfrm>
              <a:prstGeom prst="rect">
                <a:avLst/>
              </a:prstGeom>
              <a:blipFill>
                <a:blip r:embed="rId9"/>
                <a:stretch>
                  <a:fillRect l="-3371" t="-4255" r="-4494"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2441242" y="2665168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242" y="2665168"/>
                <a:ext cx="190758" cy="276999"/>
              </a:xfrm>
              <a:prstGeom prst="rect">
                <a:avLst/>
              </a:prstGeom>
              <a:blipFill>
                <a:blip r:embed="rId10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2660870" y="2665168"/>
                <a:ext cx="307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870" y="2665168"/>
                <a:ext cx="307777" cy="276999"/>
              </a:xfrm>
              <a:prstGeom prst="rect">
                <a:avLst/>
              </a:prstGeom>
              <a:blipFill>
                <a:blip r:embed="rId11"/>
                <a:stretch>
                  <a:fillRect l="-5882" r="-1764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3033137" y="2665168"/>
                <a:ext cx="5658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137" y="2665168"/>
                <a:ext cx="565860" cy="276999"/>
              </a:xfrm>
              <a:prstGeom prst="rect">
                <a:avLst/>
              </a:prstGeom>
              <a:blipFill>
                <a:blip r:embed="rId12"/>
                <a:stretch>
                  <a:fillRect l="-4348" r="-1087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2441242" y="4107365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242" y="4107365"/>
                <a:ext cx="190758" cy="276999"/>
              </a:xfrm>
              <a:prstGeom prst="rect">
                <a:avLst/>
              </a:prstGeom>
              <a:blipFill>
                <a:blip r:embed="rId13"/>
                <a:stretch>
                  <a:fillRect l="-28125" r="-2812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2660870" y="4107365"/>
                <a:ext cx="3077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870" y="4107365"/>
                <a:ext cx="307777" cy="276999"/>
              </a:xfrm>
              <a:prstGeom prst="rect">
                <a:avLst/>
              </a:prstGeom>
              <a:blipFill>
                <a:blip r:embed="rId14"/>
                <a:stretch>
                  <a:fillRect l="-5882" r="-1764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3033137" y="4107365"/>
                <a:ext cx="4280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137" y="4107365"/>
                <a:ext cx="428001" cy="276999"/>
              </a:xfrm>
              <a:prstGeom prst="rect">
                <a:avLst/>
              </a:prstGeom>
              <a:blipFill>
                <a:blip r:embed="rId15"/>
                <a:stretch>
                  <a:fillRect l="-5714" r="-1285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bgerundetes Rechteck 28"/>
          <p:cNvSpPr/>
          <p:nvPr/>
        </p:nvSpPr>
        <p:spPr>
          <a:xfrm>
            <a:off x="52252" y="4590192"/>
            <a:ext cx="5979885" cy="10189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Potenzen mit </a:t>
            </a:r>
            <a:r>
              <a:rPr lang="de-DE" sz="2000" b="1" dirty="0" smtClean="0"/>
              <a:t>gleichen Exponenten </a:t>
            </a:r>
            <a:r>
              <a:rPr lang="de-DE" sz="2000" b="1" dirty="0" smtClean="0"/>
              <a:t>können multipliziert werden, indem man die </a:t>
            </a:r>
            <a:r>
              <a:rPr lang="de-DE" sz="2000" b="1" dirty="0" smtClean="0"/>
              <a:t>Basen multipliziert und </a:t>
            </a:r>
            <a:r>
              <a:rPr lang="de-DE" sz="2000" b="1" dirty="0" smtClean="0"/>
              <a:t>die </a:t>
            </a:r>
            <a:r>
              <a:rPr lang="de-DE" sz="2000" b="1" dirty="0" smtClean="0"/>
              <a:t>Exponenten </a:t>
            </a:r>
            <a:r>
              <a:rPr lang="de-DE" sz="2000" b="1" dirty="0" smtClean="0"/>
              <a:t>beibehält.</a:t>
            </a:r>
            <a:endParaRPr lang="de-DE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1446843" y="5980261"/>
                <a:ext cx="329282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de-DE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de-DE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843" y="5980261"/>
                <a:ext cx="3292824" cy="4924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5237769" y="6087982"/>
                <a:ext cx="8800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</m:d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769" y="6087982"/>
                <a:ext cx="880049" cy="276999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8169779" y="1618274"/>
                <a:ext cx="301300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9779" y="1618274"/>
                <a:ext cx="301300" cy="56284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8627839" y="1683588"/>
                <a:ext cx="56586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𝟑𝟔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839" y="1683588"/>
                <a:ext cx="565861" cy="5186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9350460" y="1804390"/>
                <a:ext cx="428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0460" y="1804390"/>
                <a:ext cx="428002" cy="276999"/>
              </a:xfrm>
              <a:prstGeom prst="rect">
                <a:avLst/>
              </a:prstGeom>
              <a:blipFill>
                <a:blip r:embed="rId20"/>
                <a:stretch>
                  <a:fillRect l="-5714" r="-1285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9935222" y="1817123"/>
                <a:ext cx="538545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5222" y="1817123"/>
                <a:ext cx="538545" cy="283219"/>
              </a:xfrm>
              <a:prstGeom prst="rect">
                <a:avLst/>
              </a:prstGeom>
              <a:blipFill>
                <a:blip r:embed="rId21"/>
                <a:stretch>
                  <a:fillRect l="-4545" t="-4255" r="-5682"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8169779" y="2876853"/>
                <a:ext cx="301300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9779" y="2876853"/>
                <a:ext cx="301300" cy="562846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8627839" y="2942167"/>
                <a:ext cx="703719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𝟕𝟐𝟗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839" y="2942167"/>
                <a:ext cx="703719" cy="5203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9350460" y="3062969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0460" y="3062969"/>
                <a:ext cx="565861" cy="276999"/>
              </a:xfrm>
              <a:prstGeom prst="rect">
                <a:avLst/>
              </a:prstGeom>
              <a:blipFill>
                <a:blip r:embed="rId24"/>
                <a:stretch>
                  <a:fillRect l="-4301" r="-967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9935222" y="3075702"/>
                <a:ext cx="538544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5222" y="3075702"/>
                <a:ext cx="538544" cy="283219"/>
              </a:xfrm>
              <a:prstGeom prst="rect">
                <a:avLst/>
              </a:prstGeom>
              <a:blipFill>
                <a:blip r:embed="rId25"/>
                <a:stretch>
                  <a:fillRect l="-4545" t="-6522" r="-568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8739663" y="2370146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9663" y="2370146"/>
                <a:ext cx="190758" cy="276999"/>
              </a:xfrm>
              <a:prstGeom prst="rect">
                <a:avLst/>
              </a:prstGeom>
              <a:blipFill>
                <a:blip r:embed="rId26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8959291" y="2370146"/>
                <a:ext cx="2901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9291" y="2370146"/>
                <a:ext cx="290144" cy="276999"/>
              </a:xfrm>
              <a:prstGeom prst="rect">
                <a:avLst/>
              </a:prstGeom>
              <a:blipFill>
                <a:blip r:embed="rId27"/>
                <a:stretch>
                  <a:fillRect l="-10638" r="-2127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9331558" y="2370146"/>
                <a:ext cx="4280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558" y="2370146"/>
                <a:ext cx="428001" cy="276999"/>
              </a:xfrm>
              <a:prstGeom prst="rect">
                <a:avLst/>
              </a:prstGeom>
              <a:blipFill>
                <a:blip r:embed="rId28"/>
                <a:stretch>
                  <a:fillRect l="-5714" r="-1285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8739663" y="3749393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9663" y="3749393"/>
                <a:ext cx="190758" cy="276999"/>
              </a:xfrm>
              <a:prstGeom prst="rect">
                <a:avLst/>
              </a:prstGeom>
              <a:blipFill>
                <a:blip r:embed="rId29"/>
                <a:stretch>
                  <a:fillRect l="-32258" r="-29032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8959291" y="3749393"/>
                <a:ext cx="2901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9291" y="3749393"/>
                <a:ext cx="290144" cy="276999"/>
              </a:xfrm>
              <a:prstGeom prst="rect">
                <a:avLst/>
              </a:prstGeom>
              <a:blipFill>
                <a:blip r:embed="rId30"/>
                <a:stretch>
                  <a:fillRect l="-10638" r="-2127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feld 52"/>
              <p:cNvSpPr txBox="1"/>
              <p:nvPr/>
            </p:nvSpPr>
            <p:spPr>
              <a:xfrm>
                <a:off x="9331558" y="3749393"/>
                <a:ext cx="4280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558" y="3749393"/>
                <a:ext cx="428001" cy="276999"/>
              </a:xfrm>
              <a:prstGeom prst="rect">
                <a:avLst/>
              </a:prstGeom>
              <a:blipFill>
                <a:blip r:embed="rId31"/>
                <a:stretch>
                  <a:fillRect l="-5714" r="-1285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bgerundetes Rechteck 53"/>
          <p:cNvSpPr/>
          <p:nvPr/>
        </p:nvSpPr>
        <p:spPr>
          <a:xfrm>
            <a:off x="6148252" y="4572632"/>
            <a:ext cx="5979885" cy="101898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Potenzen mit </a:t>
            </a:r>
            <a:r>
              <a:rPr lang="de-DE" sz="2000" b="1" dirty="0" smtClean="0"/>
              <a:t>gleichen Exponenten </a:t>
            </a:r>
            <a:r>
              <a:rPr lang="de-DE" sz="2000" b="1" dirty="0" smtClean="0"/>
              <a:t>können </a:t>
            </a:r>
            <a:r>
              <a:rPr lang="de-DE" sz="2000" b="1" dirty="0" smtClean="0"/>
              <a:t>dividiert  </a:t>
            </a:r>
            <a:r>
              <a:rPr lang="de-DE" sz="2000" b="1" dirty="0" smtClean="0"/>
              <a:t>werden, indem man die </a:t>
            </a:r>
            <a:r>
              <a:rPr lang="de-DE" sz="2000" b="1" dirty="0" smtClean="0"/>
              <a:t>Basen dividiert und </a:t>
            </a:r>
            <a:r>
              <a:rPr lang="de-DE" sz="2000" b="1" dirty="0" smtClean="0"/>
              <a:t>die </a:t>
            </a:r>
            <a:r>
              <a:rPr lang="de-DE" sz="2000" b="1" dirty="0" smtClean="0"/>
              <a:t>Exponenten </a:t>
            </a:r>
            <a:r>
              <a:rPr lang="de-DE" sz="2000" b="1" dirty="0" smtClean="0"/>
              <a:t>beibehält.</a:t>
            </a:r>
            <a:endParaRPr lang="de-DE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7954128" y="5753373"/>
                <a:ext cx="2051139" cy="9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  <m:r>
                        <a:rPr lang="de-DE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sz="3200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3200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num>
                                <m:den>
                                  <m:r>
                                    <a:rPr lang="de-DE" sz="3200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de-DE" sz="3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de-DE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4128" y="5753373"/>
                <a:ext cx="2051139" cy="946221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11185153" y="5912720"/>
                <a:ext cx="8800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de-DE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</m:d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5153" y="5912720"/>
                <a:ext cx="880049" cy="276999"/>
              </a:xfrm>
              <a:prstGeom prst="rect">
                <a:avLst/>
              </a:prstGeom>
              <a:blipFill>
                <a:blip r:embed="rId3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11185153" y="6315131"/>
                <a:ext cx="8907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de-DE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≠0</m:t>
                          </m:r>
                        </m:e>
                      </m:d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5153" y="6315131"/>
                <a:ext cx="890757" cy="276999"/>
              </a:xfrm>
              <a:prstGeom prst="rect">
                <a:avLst/>
              </a:prstGeom>
              <a:blipFill>
                <a:blip r:embed="rId3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Gekrümmter Verbinder 59"/>
          <p:cNvCxnSpPr>
            <a:stCxn id="11" idx="3"/>
            <a:endCxn id="12" idx="3"/>
          </p:cNvCxnSpPr>
          <p:nvPr/>
        </p:nvCxnSpPr>
        <p:spPr>
          <a:xfrm flipV="1">
            <a:off x="4023523" y="1914843"/>
            <a:ext cx="12700" cy="528728"/>
          </a:xfrm>
          <a:prstGeom prst="curvedConnector3">
            <a:avLst>
              <a:gd name="adj1" fmla="val 180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krümmter Verbinder 61"/>
          <p:cNvCxnSpPr>
            <a:stCxn id="15" idx="3"/>
            <a:endCxn id="16" idx="3"/>
          </p:cNvCxnSpPr>
          <p:nvPr/>
        </p:nvCxnSpPr>
        <p:spPr>
          <a:xfrm flipH="1" flipV="1">
            <a:off x="3899346" y="3397347"/>
            <a:ext cx="137860" cy="528728"/>
          </a:xfrm>
          <a:prstGeom prst="curvedConnector3">
            <a:avLst>
              <a:gd name="adj1" fmla="val -16582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5" grpId="0" animBg="1"/>
      <p:bldP spid="46" grpId="0" animBg="1"/>
      <p:bldP spid="44" grpId="0" animBg="1"/>
      <p:bldP spid="42" grpId="0" animBg="1"/>
      <p:bldP spid="41" grpId="0" animBg="1"/>
      <p:bldP spid="40" grpId="0" animBg="1"/>
      <p:bldP spid="20" grpId="0" animBg="1"/>
      <p:bldP spid="21" grpId="0" animBg="1"/>
      <p:bldP spid="22" grpId="0" animBg="1"/>
      <p:bldP spid="18" grpId="0" animBg="1"/>
      <p:bldP spid="19" grpId="0" animBg="1"/>
      <p:bldP spid="4" grpId="0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Breitbild</PresentationFormat>
  <Paragraphs>40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5</cp:revision>
  <dcterms:created xsi:type="dcterms:W3CDTF">2020-04-10T10:24:52Z</dcterms:created>
  <dcterms:modified xsi:type="dcterms:W3CDTF">2020-04-10T11:03:32Z</dcterms:modified>
</cp:coreProperties>
</file>