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6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3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58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1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53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64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1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0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EB86-5A84-4F27-BF6B-940F71EEF3C4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4B5A-D49B-4CA5-9E40-93CA62B88C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4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930742" y="0"/>
            <a:ext cx="6330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Potenzen als Wurzeln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16595" y="1285475"/>
            <a:ext cx="1711234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Wir wissen…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2713104" y="1228233"/>
                <a:ext cx="142122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104" y="1228233"/>
                <a:ext cx="1421223" cy="377667"/>
              </a:xfrm>
              <a:prstGeom prst="rect">
                <a:avLst/>
              </a:prstGeom>
              <a:blipFill>
                <a:blip r:embed="rId2"/>
                <a:stretch>
                  <a:fillRect l="-4721" r="-1717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4675155" y="1236568"/>
            <a:ext cx="60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bzw.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5822624" y="1183220"/>
                <a:ext cx="1443024" cy="422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𝟏𝟐𝟓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624" y="1183220"/>
                <a:ext cx="1443024" cy="4226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216595" y="1887472"/>
            <a:ext cx="1711234" cy="35503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nun…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2642316" y="1793698"/>
                <a:ext cx="2230802" cy="493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𝟏𝟐𝟓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316" y="1793698"/>
                <a:ext cx="2230802" cy="4937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feil nach rechts 11"/>
          <p:cNvSpPr/>
          <p:nvPr/>
        </p:nvSpPr>
        <p:spPr>
          <a:xfrm>
            <a:off x="5150001" y="1879720"/>
            <a:ext cx="474617" cy="355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5972289" y="1856067"/>
                <a:ext cx="1760418" cy="410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2400" b="1" dirty="0" smtClean="0">
                    <a:solidFill>
                      <a:srgbClr val="FF0000"/>
                    </a:solidFill>
                  </a:rPr>
                  <a:t>da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de-D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de-D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r>
                          <a:rPr lang="de-D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e>
                    </m:rad>
                    <m:r>
                      <a:rPr lang="de-DE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289" y="1856067"/>
                <a:ext cx="1760418" cy="410177"/>
              </a:xfrm>
              <a:prstGeom prst="rect">
                <a:avLst/>
              </a:prstGeom>
              <a:blipFill>
                <a:blip r:embed="rId5"/>
                <a:stretch>
                  <a:fillRect l="-10764" t="-11765" b="-441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9129875" y="1780839"/>
                <a:ext cx="20024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b="1" dirty="0" smtClean="0">
                    <a:solidFill>
                      <a:srgbClr val="FF0000"/>
                    </a:solidFill>
                  </a:rPr>
                  <a:t>muss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de-DE" sz="2400" b="1" dirty="0" smtClean="0">
                    <a:solidFill>
                      <a:srgbClr val="FF0000"/>
                    </a:solidFill>
                  </a:rPr>
                  <a:t> sein </a:t>
                </a:r>
                <a:endParaRPr lang="de-DE" sz="2400" dirty="0"/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875" y="1780839"/>
                <a:ext cx="2002471" cy="461665"/>
              </a:xfrm>
              <a:prstGeom prst="rect">
                <a:avLst/>
              </a:prstGeom>
              <a:blipFill>
                <a:blip r:embed="rId6"/>
                <a:stretch>
                  <a:fillRect t="-10526" r="-3963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2642317" y="2475086"/>
                <a:ext cx="2120645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𝟏𝟐𝟓</m:t>
                                  </m:r>
                                </m:e>
                                <m:sup>
                                  <m:r>
                                    <a:rPr lang="de-DE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317" y="2475086"/>
                <a:ext cx="2120645" cy="377667"/>
              </a:xfrm>
              <a:prstGeom prst="rect">
                <a:avLst/>
              </a:prstGeom>
              <a:blipFill>
                <a:blip r:embed="rId7"/>
                <a:stretch>
                  <a:fillRect t="-1613" r="-3448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bgerundetes Rechteck 17"/>
          <p:cNvSpPr/>
          <p:nvPr/>
        </p:nvSpPr>
        <p:spPr>
          <a:xfrm>
            <a:off x="216595" y="3103626"/>
            <a:ext cx="1711234" cy="27983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Potenzgesetze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2637930" y="3046886"/>
                <a:ext cx="1984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de-DE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930" y="3046886"/>
                <a:ext cx="198432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5901501" y="3050875"/>
                <a:ext cx="233538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𝟏𝟐𝟓</m:t>
                                  </m:r>
                                </m:e>
                                <m:sup>
                                  <m:r>
                                    <a:rPr lang="de-DE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𝟏𝟐𝟓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01" y="3050875"/>
                <a:ext cx="2335383" cy="377667"/>
              </a:xfrm>
              <a:prstGeom prst="rect">
                <a:avLst/>
              </a:prstGeom>
              <a:blipFill>
                <a:blip r:embed="rId9"/>
                <a:stretch>
                  <a:fillRect r="-1044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feil nach rechts 20"/>
          <p:cNvSpPr/>
          <p:nvPr/>
        </p:nvSpPr>
        <p:spPr>
          <a:xfrm>
            <a:off x="5150001" y="3050718"/>
            <a:ext cx="474617" cy="355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9190470" y="3046671"/>
                <a:ext cx="1239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470" y="3046671"/>
                <a:ext cx="1239122" cy="369332"/>
              </a:xfrm>
              <a:prstGeom prst="rect">
                <a:avLst/>
              </a:prstGeom>
              <a:blipFill>
                <a:blip r:embed="rId10"/>
                <a:stretch>
                  <a:fillRect l="-5419" r="-541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059089" y="3482841"/>
                <a:ext cx="137050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089" y="3482841"/>
                <a:ext cx="1370503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bgerundetes Rechteck 24"/>
          <p:cNvSpPr/>
          <p:nvPr/>
        </p:nvSpPr>
        <p:spPr>
          <a:xfrm>
            <a:off x="1604129" y="3794138"/>
            <a:ext cx="2795451" cy="3187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Darstellung der 3. Wurzel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Abgerundetes Rechteck 25"/>
              <p:cNvSpPr/>
              <p:nvPr/>
            </p:nvSpPr>
            <p:spPr>
              <a:xfrm>
                <a:off x="1604128" y="4200191"/>
                <a:ext cx="2795451" cy="771817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Abgerundetes 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128" y="4200191"/>
                <a:ext cx="2795451" cy="771817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feil nach rechts 26"/>
          <p:cNvSpPr/>
          <p:nvPr/>
        </p:nvSpPr>
        <p:spPr>
          <a:xfrm>
            <a:off x="8311497" y="1863077"/>
            <a:ext cx="474617" cy="355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rechts 28"/>
          <p:cNvSpPr/>
          <p:nvPr/>
        </p:nvSpPr>
        <p:spPr>
          <a:xfrm>
            <a:off x="8311498" y="3046886"/>
            <a:ext cx="474617" cy="355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>
            <a:off x="216595" y="2497721"/>
            <a:ext cx="1711234" cy="35503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nun…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4698437" y="4207618"/>
            <a:ext cx="2795451" cy="31874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Erweiterung: n-</a:t>
            </a:r>
            <a:r>
              <a:rPr lang="de-DE" b="1" dirty="0" err="1" smtClean="0">
                <a:solidFill>
                  <a:schemeClr val="tx1"/>
                </a:solidFill>
              </a:rPr>
              <a:t>te</a:t>
            </a:r>
            <a:r>
              <a:rPr lang="de-DE" b="1" dirty="0" smtClean="0">
                <a:solidFill>
                  <a:schemeClr val="tx1"/>
                </a:solidFill>
              </a:rPr>
              <a:t> Wurzel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Abgerundetes Rechteck 31"/>
              <p:cNvSpPr/>
              <p:nvPr/>
            </p:nvSpPr>
            <p:spPr>
              <a:xfrm>
                <a:off x="4698436" y="4622221"/>
                <a:ext cx="2795451" cy="766863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436" y="4622221"/>
                <a:ext cx="2795451" cy="766863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Abgerundetes Rechteck 32"/>
              <p:cNvSpPr/>
              <p:nvPr/>
            </p:nvSpPr>
            <p:spPr>
              <a:xfrm>
                <a:off x="7792744" y="5068485"/>
                <a:ext cx="2795451" cy="79803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</m:e>
                      </m:rad>
                      <m:r>
                        <a:rPr lang="de-DE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de-DE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3" name="Abgerundetes 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744" y="5068485"/>
                <a:ext cx="2795451" cy="798034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bgerundetes Rechteck 33"/>
          <p:cNvSpPr/>
          <p:nvPr/>
        </p:nvSpPr>
        <p:spPr>
          <a:xfrm>
            <a:off x="7792744" y="4667451"/>
            <a:ext cx="2795451" cy="31874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Insgesamt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216595" y="6313892"/>
            <a:ext cx="1711234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2389058" y="6284426"/>
                <a:ext cx="612795" cy="346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58" y="6284426"/>
                <a:ext cx="612795" cy="346313"/>
              </a:xfrm>
              <a:prstGeom prst="rect">
                <a:avLst/>
              </a:prstGeom>
              <a:blipFill>
                <a:blip r:embed="rId15"/>
                <a:stretch>
                  <a:fillRect r="-4000" b="-52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3181668" y="6227808"/>
                <a:ext cx="896848" cy="402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668" y="6227808"/>
                <a:ext cx="896848" cy="4029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4253153" y="6334160"/>
                <a:ext cx="896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53" y="6334160"/>
                <a:ext cx="896848" cy="276999"/>
              </a:xfrm>
              <a:prstGeom prst="rect">
                <a:avLst/>
              </a:prstGeom>
              <a:blipFill>
                <a:blip r:embed="rId17"/>
                <a:stretch>
                  <a:fillRect l="-2721" t="-4348" r="-204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5281796" y="6353740"/>
                <a:ext cx="674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=121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796" y="6353740"/>
                <a:ext cx="674865" cy="276999"/>
              </a:xfrm>
              <a:prstGeom prst="rect">
                <a:avLst/>
              </a:prstGeom>
              <a:blipFill>
                <a:blip r:embed="rId18"/>
                <a:stretch>
                  <a:fillRect l="-2703" r="-810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8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10" grpId="0" animBg="1"/>
      <p:bldP spid="11" grpId="0"/>
      <p:bldP spid="12" grpId="0" animBg="1"/>
      <p:bldP spid="13" grpId="0"/>
      <p:bldP spid="14" grpId="0"/>
      <p:bldP spid="17" grpId="0"/>
      <p:bldP spid="18" grpId="0" animBg="1"/>
      <p:bldP spid="19" grpId="0"/>
      <p:bldP spid="20" grpId="0"/>
      <p:bldP spid="21" grpId="0" animBg="1"/>
      <p:bldP spid="23" grpId="0"/>
      <p:bldP spid="24" grpId="0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2020-04-14T07:51:05Z</dcterms:created>
  <dcterms:modified xsi:type="dcterms:W3CDTF">2020-04-14T08:37:39Z</dcterms:modified>
</cp:coreProperties>
</file>