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432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0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21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60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79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37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77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26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81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08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52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99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9E4AC-FF05-49D3-9E5D-5FEC84859EC5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5F661-24B0-42B4-A468-1A0776D4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72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vale Legende 29"/>
              <p:cNvSpPr/>
              <p:nvPr/>
            </p:nvSpPr>
            <p:spPr>
              <a:xfrm>
                <a:off x="821883" y="2197175"/>
                <a:ext cx="2095747" cy="984739"/>
              </a:xfrm>
              <a:prstGeom prst="wedgeEllipseCallout">
                <a:avLst>
                  <a:gd name="adj1" fmla="val 140520"/>
                  <a:gd name="adj2" fmla="val 18214"/>
                </a:avLst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„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 hoch 4“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Ovale Legend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83" y="2197175"/>
                <a:ext cx="2095747" cy="984739"/>
              </a:xfrm>
              <a:prstGeom prst="wedgeEllipseCallout">
                <a:avLst>
                  <a:gd name="adj1" fmla="val 140520"/>
                  <a:gd name="adj2" fmla="val 18214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Ellipse 22"/>
          <p:cNvSpPr/>
          <p:nvPr/>
        </p:nvSpPr>
        <p:spPr>
          <a:xfrm>
            <a:off x="5028894" y="2798790"/>
            <a:ext cx="306978" cy="281006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0048474" y="1536651"/>
            <a:ext cx="306978" cy="28100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949304" y="1536651"/>
            <a:ext cx="306978" cy="281006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671763" y="47045"/>
            <a:ext cx="2848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83327" y="1580607"/>
            <a:ext cx="1645920" cy="36576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3115491" y="1609598"/>
                <a:ext cx="8916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491" y="1609598"/>
                <a:ext cx="891654" cy="307777"/>
              </a:xfrm>
              <a:prstGeom prst="rect">
                <a:avLst/>
              </a:prstGeom>
              <a:blipFill>
                <a:blip r:embed="rId3"/>
                <a:stretch>
                  <a:fillRect l="-6164" r="-6849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4372739" y="1602609"/>
                <a:ext cx="809644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39" y="1602609"/>
                <a:ext cx="809644" cy="314766"/>
              </a:xfrm>
              <a:prstGeom prst="rect">
                <a:avLst/>
              </a:prstGeom>
              <a:blipFill>
                <a:blip r:embed="rId4"/>
                <a:stretch>
                  <a:fillRect l="-3008" t="-1923" r="-3759" b="-3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6995159" y="1606103"/>
                <a:ext cx="21035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159" y="1606103"/>
                <a:ext cx="2103525" cy="307777"/>
              </a:xfrm>
              <a:prstGeom prst="rect">
                <a:avLst/>
              </a:prstGeom>
              <a:blipFill>
                <a:blip r:embed="rId5"/>
                <a:stretch>
                  <a:fillRect l="-3757" t="-1961" r="-3757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9313558" y="1599114"/>
                <a:ext cx="1002006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558" y="1599114"/>
                <a:ext cx="1002006" cy="314766"/>
              </a:xfrm>
              <a:prstGeom prst="rect">
                <a:avLst/>
              </a:prstGeom>
              <a:blipFill>
                <a:blip r:embed="rId6"/>
                <a:stretch>
                  <a:fillRect l="-3049" r="-3049" b="-3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5363719" y="1638590"/>
                <a:ext cx="6274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de-DE" sz="20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719" y="1638590"/>
                <a:ext cx="627479" cy="307777"/>
              </a:xfrm>
              <a:prstGeom prst="rect">
                <a:avLst/>
              </a:prstGeom>
              <a:blipFill>
                <a:blip r:embed="rId7"/>
                <a:stretch>
                  <a:fillRect l="-4854" r="-8738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10530438" y="1609597"/>
                <a:ext cx="8198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de-DE" sz="20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0438" y="1609597"/>
                <a:ext cx="819840" cy="307777"/>
              </a:xfrm>
              <a:prstGeom prst="rect">
                <a:avLst/>
              </a:prstGeom>
              <a:blipFill>
                <a:blip r:embed="rId8"/>
                <a:stretch>
                  <a:fillRect l="-2963" r="-6667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3007220" y="2931172"/>
                <a:ext cx="123168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220" y="2931172"/>
                <a:ext cx="1231683" cy="5761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4393926" y="2839575"/>
                <a:ext cx="890757" cy="7593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de-DE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sz="20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926" y="2839575"/>
                <a:ext cx="890757" cy="7593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5425462" y="2929120"/>
                <a:ext cx="627479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de-DE" sz="20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62" y="2929120"/>
                <a:ext cx="627479" cy="57823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Geschweifte Klammer rechts 14"/>
          <p:cNvSpPr/>
          <p:nvPr/>
        </p:nvSpPr>
        <p:spPr>
          <a:xfrm rot="5400000">
            <a:off x="3445516" y="1572165"/>
            <a:ext cx="230970" cy="914400"/>
          </a:xfrm>
          <a:prstGeom prst="rightBrace">
            <a:avLst/>
          </a:pr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3456004" y="2310068"/>
                <a:ext cx="2099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i="1" dirty="0" smtClean="0">
                  <a:solidFill>
                    <a:srgbClr val="FF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004" y="2310068"/>
                <a:ext cx="209993" cy="307777"/>
              </a:xfrm>
              <a:prstGeom prst="rect">
                <a:avLst/>
              </a:prstGeom>
              <a:blipFill>
                <a:blip r:embed="rId12"/>
                <a:stretch>
                  <a:fillRect l="-29412" r="-29412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Geschweifte Klammer rechts 17"/>
          <p:cNvSpPr/>
          <p:nvPr/>
        </p:nvSpPr>
        <p:spPr>
          <a:xfrm rot="5400000">
            <a:off x="7947679" y="993846"/>
            <a:ext cx="198483" cy="2103525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7941923" y="2310069"/>
                <a:ext cx="2099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i="1" dirty="0" smtClean="0">
                  <a:solidFill>
                    <a:srgbClr val="00B0F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923" y="2310069"/>
                <a:ext cx="209993" cy="307777"/>
              </a:xfrm>
              <a:prstGeom prst="rect">
                <a:avLst/>
              </a:prstGeom>
              <a:blipFill>
                <a:blip r:embed="rId13"/>
                <a:stretch>
                  <a:fillRect l="-29412" r="-29412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Geschweifte Klammer rechts 20"/>
          <p:cNvSpPr/>
          <p:nvPr/>
        </p:nvSpPr>
        <p:spPr>
          <a:xfrm rot="5400000">
            <a:off x="3486276" y="3068055"/>
            <a:ext cx="221732" cy="1283521"/>
          </a:xfrm>
          <a:prstGeom prst="rightBrac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3510762" y="3972070"/>
                <a:ext cx="12813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i="1" dirty="0" smtClean="0">
                  <a:solidFill>
                    <a:srgbClr val="00FF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762" y="3972070"/>
                <a:ext cx="128133" cy="307777"/>
              </a:xfrm>
              <a:prstGeom prst="rect">
                <a:avLst/>
              </a:prstGeom>
              <a:blipFill>
                <a:blip r:embed="rId14"/>
                <a:stretch>
                  <a:fillRect l="-71429" r="-85714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115532" y="5681119"/>
                <a:ext cx="14764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532" y="5681119"/>
                <a:ext cx="1476494" cy="369332"/>
              </a:xfrm>
              <a:prstGeom prst="rect">
                <a:avLst/>
              </a:prstGeom>
              <a:blipFill>
                <a:blip r:embed="rId15"/>
                <a:stretch>
                  <a:fillRect l="-4959" r="-4545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2754196" y="5677624"/>
                <a:ext cx="971869" cy="376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196" y="5677624"/>
                <a:ext cx="971869" cy="376642"/>
              </a:xfrm>
              <a:prstGeom prst="rect">
                <a:avLst/>
              </a:prstGeom>
              <a:blipFill>
                <a:blip r:embed="rId16"/>
                <a:stretch>
                  <a:fillRect l="-3145" t="-1613" r="-3145" b="-338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3834345" y="5681119"/>
                <a:ext cx="9350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𝟔𝟐𝟓</m:t>
                      </m:r>
                    </m:oMath>
                  </m:oMathPara>
                </a14:m>
                <a:endParaRPr lang="de-DE" sz="2400" b="1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345" y="5681119"/>
                <a:ext cx="935064" cy="369332"/>
              </a:xfrm>
              <a:prstGeom prst="rect">
                <a:avLst/>
              </a:prstGeom>
              <a:blipFill>
                <a:blip r:embed="rId17"/>
                <a:stretch>
                  <a:fillRect l="-3268" r="-7843" b="-98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gerundete rechteckige Legende 26"/>
          <p:cNvSpPr/>
          <p:nvPr/>
        </p:nvSpPr>
        <p:spPr>
          <a:xfrm>
            <a:off x="601539" y="4164217"/>
            <a:ext cx="1230420" cy="773724"/>
          </a:xfrm>
          <a:prstGeom prst="wedgeRoundRectCallout">
            <a:avLst>
              <a:gd name="adj1" fmla="val 158669"/>
              <a:gd name="adj2" fmla="val 149773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Basis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8" name="Ovale Legende 27"/>
          <p:cNvSpPr/>
          <p:nvPr/>
        </p:nvSpPr>
        <p:spPr>
          <a:xfrm>
            <a:off x="2399064" y="267286"/>
            <a:ext cx="1839839" cy="984739"/>
          </a:xfrm>
          <a:prstGeom prst="wedgeEllipseCallout">
            <a:avLst>
              <a:gd name="adj1" fmla="val 97828"/>
              <a:gd name="adj2" fmla="val 78214"/>
            </a:avLst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„3 hoch 3“</a:t>
            </a:r>
            <a:endParaRPr lang="de-DE" dirty="0"/>
          </a:p>
        </p:txBody>
      </p:sp>
      <p:sp>
        <p:nvSpPr>
          <p:cNvPr id="29" name="Ovale Legende 28"/>
          <p:cNvSpPr/>
          <p:nvPr/>
        </p:nvSpPr>
        <p:spPr>
          <a:xfrm>
            <a:off x="10048474" y="132695"/>
            <a:ext cx="2095747" cy="984739"/>
          </a:xfrm>
          <a:prstGeom prst="wedgeEllipseCallout">
            <a:avLst>
              <a:gd name="adj1" fmla="val -42732"/>
              <a:gd name="adj2" fmla="val 9249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„(-3) hoch 3“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Abgerundete rechteckige Legende 30"/>
          <p:cNvSpPr/>
          <p:nvPr/>
        </p:nvSpPr>
        <p:spPr>
          <a:xfrm>
            <a:off x="3163506" y="4385272"/>
            <a:ext cx="1230420" cy="773724"/>
          </a:xfrm>
          <a:prstGeom prst="wedgeRoundRectCallout">
            <a:avLst>
              <a:gd name="adj1" fmla="val -12830"/>
              <a:gd name="adj2" fmla="val 107955"/>
              <a:gd name="adj3" fmla="val 16667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Exponent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2" name="Geschweifte Klammer rechts 31"/>
          <p:cNvSpPr/>
          <p:nvPr/>
        </p:nvSpPr>
        <p:spPr>
          <a:xfrm rot="5400000">
            <a:off x="3294961" y="5872445"/>
            <a:ext cx="186244" cy="55537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Abgerundetes Rechteck 32"/>
          <p:cNvSpPr/>
          <p:nvPr/>
        </p:nvSpPr>
        <p:spPr>
          <a:xfrm>
            <a:off x="2613434" y="6436701"/>
            <a:ext cx="1549593" cy="37982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Potenz</a:t>
            </a:r>
            <a:endParaRPr lang="de-DE" dirty="0"/>
          </a:p>
        </p:txBody>
      </p:sp>
      <p:sp>
        <p:nvSpPr>
          <p:cNvPr id="34" name="Abgerundete rechteckige Legende 33"/>
          <p:cNvSpPr/>
          <p:nvPr/>
        </p:nvSpPr>
        <p:spPr>
          <a:xfrm>
            <a:off x="5256282" y="6042805"/>
            <a:ext cx="1439940" cy="773724"/>
          </a:xfrm>
          <a:prstGeom prst="wedgeRoundRectCallout">
            <a:avLst>
              <a:gd name="adj1" fmla="val -107726"/>
              <a:gd name="adj2" fmla="val -50227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Potenzwert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Abgerundetes Rechteck 34"/>
              <p:cNvSpPr/>
              <p:nvPr/>
            </p:nvSpPr>
            <p:spPr>
              <a:xfrm>
                <a:off x="6879102" y="3709815"/>
                <a:ext cx="5265119" cy="310671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 smtClean="0"/>
                  <a:t>Die Potenz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de-DE" sz="2400" b="1" dirty="0" smtClean="0"/>
                  <a:t> ist ein Produkt aus n gleichen Faktoren a.</a:t>
                </a:r>
              </a:p>
              <a:p>
                <a:pPr algn="ctr"/>
                <a:endParaRPr lang="de-DE" sz="20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… 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800" b="1" dirty="0" smtClean="0"/>
              </a:p>
              <a:p>
                <a:pPr algn="ctr"/>
                <a:endParaRPr lang="de-DE" sz="2800" b="1" dirty="0" smtClean="0"/>
              </a:p>
              <a:p>
                <a:pPr algn="ctr"/>
                <a:endParaRPr lang="de-DE" sz="2000" b="1" dirty="0"/>
              </a:p>
              <a:p>
                <a:pPr algn="ctr"/>
                <a:endParaRPr lang="de-DE" sz="2000" b="1" dirty="0" smtClean="0"/>
              </a:p>
              <a:p>
                <a:pPr algn="ctr"/>
                <a:r>
                  <a:rPr lang="de-DE" sz="2000" b="1" dirty="0" smtClean="0"/>
                  <a:t>Dabei ist a eine reelle Zahl und n eine positive natürliche Zahl.</a:t>
                </a:r>
                <a:endParaRPr lang="de-DE" sz="2000" b="1" dirty="0"/>
              </a:p>
            </p:txBody>
          </p:sp>
        </mc:Choice>
        <mc:Fallback>
          <p:sp>
            <p:nvSpPr>
              <p:cNvPr id="35" name="Abgerundetes Rechtec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102" y="3709815"/>
                <a:ext cx="5265119" cy="3106714"/>
              </a:xfrm>
              <a:prstGeom prst="roundRect">
                <a:avLst/>
              </a:prstGeom>
              <a:blipFill>
                <a:blip r:embed="rId18"/>
                <a:stretch>
                  <a:fillRect t="-2153" b="-567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Geschweifte Klammer rechts 35"/>
          <p:cNvSpPr/>
          <p:nvPr/>
        </p:nvSpPr>
        <p:spPr>
          <a:xfrm rot="5400000">
            <a:off x="9869537" y="4073765"/>
            <a:ext cx="155631" cy="2378814"/>
          </a:xfrm>
          <a:prstGeom prst="righ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9313558" y="5523735"/>
                <a:ext cx="12675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de-DE" sz="2000" b="1" i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 </a:t>
                </a:r>
                <a:r>
                  <a:rPr lang="de-DE" sz="2000" b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Faktoren</a:t>
                </a:r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558" y="5523735"/>
                <a:ext cx="1267591" cy="307777"/>
              </a:xfrm>
              <a:prstGeom prst="rect">
                <a:avLst/>
              </a:prstGeom>
              <a:blipFill>
                <a:blip r:embed="rId19"/>
                <a:stretch>
                  <a:fillRect l="-5288" t="-25490" r="-12500" b="-490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bgerundetes Rechteck 37"/>
          <p:cNvSpPr/>
          <p:nvPr/>
        </p:nvSpPr>
        <p:spPr>
          <a:xfrm>
            <a:off x="7255767" y="3019272"/>
            <a:ext cx="1372311" cy="28911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Vorsicht!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8757945" y="2678857"/>
                <a:ext cx="823174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945" y="2678857"/>
                <a:ext cx="823174" cy="314766"/>
              </a:xfrm>
              <a:prstGeom prst="rect">
                <a:avLst/>
              </a:prstGeom>
              <a:blipFill>
                <a:blip r:embed="rId20"/>
                <a:stretch>
                  <a:fillRect l="-7407" r="-6667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0698262" y="3235532"/>
                <a:ext cx="113665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62" y="3235532"/>
                <a:ext cx="1136658" cy="314766"/>
              </a:xfrm>
              <a:prstGeom prst="rect">
                <a:avLst/>
              </a:prstGeom>
              <a:blipFill>
                <a:blip r:embed="rId21"/>
                <a:stretch>
                  <a:fillRect l="-1075" t="-1961" r="-4839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bgerundetes Rechteck 40"/>
          <p:cNvSpPr/>
          <p:nvPr/>
        </p:nvSpPr>
        <p:spPr>
          <a:xfrm>
            <a:off x="9003964" y="2249247"/>
            <a:ext cx="2623199" cy="27076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…auf die Basis achten!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9583118" y="2966654"/>
                <a:ext cx="1155893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3118" y="2966654"/>
                <a:ext cx="1155893" cy="314766"/>
              </a:xfrm>
              <a:prstGeom prst="rect">
                <a:avLst/>
              </a:prstGeom>
              <a:blipFill>
                <a:blip r:embed="rId22"/>
                <a:stretch>
                  <a:fillRect l="-7368" t="-1961" r="-4737" b="-3725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24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3" grpId="0" animBg="1"/>
      <p:bldP spid="20" grpId="0" animBg="1"/>
      <p:bldP spid="17" grpId="0" animBg="1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8" grpId="0" animBg="1"/>
      <p:bldP spid="19" grpId="0"/>
      <p:bldP spid="21" grpId="0" animBg="1"/>
      <p:bldP spid="22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/>
      <p:bldP spid="40" grpId="0"/>
      <p:bldP spid="41" grpId="0" animBg="1"/>
      <p:bldP spid="4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Breitbild</PresentationFormat>
  <Paragraphs>37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2020-04-09T07:25:11Z</dcterms:created>
  <dcterms:modified xsi:type="dcterms:W3CDTF">2020-04-09T08:05:24Z</dcterms:modified>
</cp:coreProperties>
</file>