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3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7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91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02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60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19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31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62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7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5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88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F287-DABD-47B3-897D-D7859B0A311E}" type="datetimeFigureOut">
              <a:rPr lang="de-DE" smtClean="0"/>
              <a:t>08.05.2020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DE59-07CD-4931-9325-4A2CE7FCE9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165550" y="132695"/>
            <a:ext cx="5860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Laplace-Experiment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804160" y="1306286"/>
            <a:ext cx="6583680" cy="56170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„Alle Ereignisse eines Experimentes sind gleich wahrscheinlich.“</a:t>
            </a:r>
            <a:endParaRPr lang="de-DE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431074" y="2220686"/>
            <a:ext cx="1515292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299063" y="2220686"/>
            <a:ext cx="3566160" cy="31350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Werfen einer Münze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57334" y="2735376"/>
            <a:ext cx="304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Die Münze fällt auf eine Seite.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416642" y="3065344"/>
            <a:ext cx="3348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/>
              <a:t>Sehr unwahrscheinlich: Münze bleibt auf dem </a:t>
            </a:r>
            <a:r>
              <a:rPr lang="de-DE" sz="1000" b="1" dirty="0"/>
              <a:t>R</a:t>
            </a:r>
            <a:r>
              <a:rPr lang="de-DE" sz="1000" b="1" dirty="0" smtClean="0"/>
              <a:t>and stehen.</a:t>
            </a:r>
            <a:endParaRPr lang="de-DE" sz="1000" b="1" dirty="0"/>
          </a:p>
        </p:txBody>
      </p:sp>
      <p:sp>
        <p:nvSpPr>
          <p:cNvPr id="10" name="Ellipse 9"/>
          <p:cNvSpPr/>
          <p:nvPr/>
        </p:nvSpPr>
        <p:spPr>
          <a:xfrm>
            <a:off x="3154515" y="3613986"/>
            <a:ext cx="540000" cy="54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180785" y="3613986"/>
            <a:ext cx="540000" cy="5400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0163" y="3731550"/>
            <a:ext cx="2237171" cy="30979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mögliche Ereignisse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07055" y="3683931"/>
            <a:ext cx="474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(2)</a:t>
            </a:r>
            <a:endParaRPr lang="de-DE" sz="2000" b="1" dirty="0"/>
          </a:p>
        </p:txBody>
      </p:sp>
      <p:sp>
        <p:nvSpPr>
          <p:cNvPr id="14" name="Abgerundetes Rechteck 13"/>
          <p:cNvSpPr/>
          <p:nvPr/>
        </p:nvSpPr>
        <p:spPr>
          <a:xfrm>
            <a:off x="320162" y="4573230"/>
            <a:ext cx="5775838" cy="26754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Wahrscheinlichkeit, bei einem Wurf „Wappen“ zu erhalten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3154515" y="4960224"/>
                <a:ext cx="175772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𝑾𝒂𝒑𝒑𝒆𝒏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515" y="4960224"/>
                <a:ext cx="175772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320161" y="5598281"/>
            <a:ext cx="5775839" cy="30898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Wahrscheinlichkeit, bei einem Wurf „Zahl“ zu erhalten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3185773" y="6011676"/>
                <a:ext cx="134575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𝒁𝒂𝒉𝒍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773" y="6011676"/>
                <a:ext cx="1345753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bgerundetes Rechteck 17"/>
          <p:cNvSpPr/>
          <p:nvPr/>
        </p:nvSpPr>
        <p:spPr>
          <a:xfrm>
            <a:off x="320162" y="5064631"/>
            <a:ext cx="2237171" cy="30979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e</a:t>
            </a:r>
            <a:r>
              <a:rPr lang="de-DE" b="1" dirty="0" smtClean="0">
                <a:solidFill>
                  <a:schemeClr val="tx1"/>
                </a:solidFill>
              </a:rPr>
              <a:t>in günstiges Ereignis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320161" y="6116082"/>
            <a:ext cx="2237171" cy="30979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e</a:t>
            </a:r>
            <a:r>
              <a:rPr lang="de-DE" b="1" dirty="0" smtClean="0">
                <a:solidFill>
                  <a:schemeClr val="tx1"/>
                </a:solidFill>
              </a:rPr>
              <a:t>in günstiges Ereignis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6404483" y="2220685"/>
            <a:ext cx="5454581" cy="31351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Darstellung im Baumdiagramm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7928750" y="4033230"/>
            <a:ext cx="540000" cy="540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9829458" y="4041341"/>
            <a:ext cx="540000" cy="5400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8847840" y="2886891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5" name="Gerader Verbinder 24"/>
          <p:cNvCxnSpPr>
            <a:stCxn id="21" idx="7"/>
            <a:endCxn id="23" idx="3"/>
          </p:cNvCxnSpPr>
          <p:nvPr/>
        </p:nvCxnSpPr>
        <p:spPr>
          <a:xfrm flipV="1">
            <a:off x="8389669" y="3347810"/>
            <a:ext cx="537252" cy="7645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>
            <a:stCxn id="22" idx="1"/>
            <a:endCxn id="23" idx="5"/>
          </p:cNvCxnSpPr>
          <p:nvPr/>
        </p:nvCxnSpPr>
        <p:spPr>
          <a:xfrm flipH="1" flipV="1">
            <a:off x="9308759" y="3347810"/>
            <a:ext cx="599780" cy="7726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670132" y="4126675"/>
            <a:ext cx="83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 Wurf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9717781" y="3255718"/>
                <a:ext cx="19075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781" y="3255718"/>
                <a:ext cx="190758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8378061" y="3255718"/>
                <a:ext cx="19075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061" y="3255718"/>
                <a:ext cx="190758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/>
          <p:cNvSpPr txBox="1"/>
          <p:nvPr/>
        </p:nvSpPr>
        <p:spPr>
          <a:xfrm>
            <a:off x="6917860" y="486323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Ω: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7992058" y="4863235"/>
                <a:ext cx="4731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058" y="4863235"/>
                <a:ext cx="473143" cy="276999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9892766" y="4840771"/>
                <a:ext cx="3863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766" y="4840771"/>
                <a:ext cx="386388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/>
          <p:cNvSpPr txBox="1"/>
          <p:nvPr/>
        </p:nvSpPr>
        <p:spPr>
          <a:xfrm>
            <a:off x="6953126" y="554738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p: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8103370" y="5430239"/>
                <a:ext cx="19075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370" y="5430239"/>
                <a:ext cx="190758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9990581" y="5430239"/>
                <a:ext cx="19075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0581" y="5430239"/>
                <a:ext cx="190758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bgerundetes Rechteck 40"/>
          <p:cNvSpPr/>
          <p:nvPr/>
        </p:nvSpPr>
        <p:spPr>
          <a:xfrm>
            <a:off x="6404482" y="6425873"/>
            <a:ext cx="5454581" cy="32661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Weiteres Beispiel: Werfen eines Würfels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2020-05-08T05:51:48Z</dcterms:created>
  <dcterms:modified xsi:type="dcterms:W3CDTF">2020-05-08T06:57:57Z</dcterms:modified>
</cp:coreProperties>
</file>