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258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967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09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72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43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913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345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769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361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708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23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20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805AE-4557-42A0-BB3F-F87955F25FD2}" type="datetimeFigureOut">
              <a:rPr lang="de-DE" smtClean="0"/>
              <a:t>25.05.2020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330BF-3616-4DF2-A54E-EBDC0BD4A3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23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htwinkliges Dreieck 75"/>
          <p:cNvSpPr/>
          <p:nvPr/>
        </p:nvSpPr>
        <p:spPr>
          <a:xfrm>
            <a:off x="3829027" y="1332739"/>
            <a:ext cx="2635647" cy="1616148"/>
          </a:xfrm>
          <a:prstGeom prst="rtTriangle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EC5520F-AA55-46CD-8046-5949BCFA0215}"/>
              </a:ext>
            </a:extLst>
          </p:cNvPr>
          <p:cNvSpPr/>
          <p:nvPr/>
        </p:nvSpPr>
        <p:spPr>
          <a:xfrm>
            <a:off x="3744201" y="0"/>
            <a:ext cx="47035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</a:t>
            </a:r>
            <a:r>
              <a:rPr lang="de-DE" sz="5400" b="1" cap="none" spc="0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Kosinussatz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3363137" y="2386866"/>
            <a:ext cx="914400" cy="1003212"/>
            <a:chOff x="3351185" y="2384303"/>
            <a:chExt cx="914400" cy="1003212"/>
          </a:xfrm>
        </p:grpSpPr>
        <p:sp>
          <p:nvSpPr>
            <p:cNvPr id="8" name="Kreis 7"/>
            <p:cNvSpPr/>
            <p:nvPr/>
          </p:nvSpPr>
          <p:spPr>
            <a:xfrm>
              <a:off x="3351185" y="2473115"/>
              <a:ext cx="914400" cy="914400"/>
            </a:xfrm>
            <a:prstGeom prst="pie">
              <a:avLst>
                <a:gd name="adj1" fmla="val 10800000"/>
                <a:gd name="adj2" fmla="val 16200000"/>
              </a:avLst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477115" y="2384303"/>
              <a:ext cx="2808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b="1" dirty="0" smtClean="0"/>
                <a:t>.</a:t>
              </a:r>
              <a:endParaRPr lang="de-DE" sz="2800" b="1" dirty="0"/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-52252" y="891974"/>
            <a:ext cx="6910140" cy="2374551"/>
            <a:chOff x="-52252" y="891974"/>
            <a:chExt cx="6910140" cy="2374551"/>
          </a:xfrm>
        </p:grpSpPr>
        <p:grpSp>
          <p:nvGrpSpPr>
            <p:cNvPr id="10" name="Gruppieren 9"/>
            <p:cNvGrpSpPr/>
            <p:nvPr/>
          </p:nvGrpSpPr>
          <p:grpSpPr>
            <a:xfrm>
              <a:off x="3829027" y="1334603"/>
              <a:ext cx="341577" cy="1616148"/>
              <a:chOff x="3840843" y="1334603"/>
              <a:chExt cx="341577" cy="1616148"/>
            </a:xfrm>
          </p:grpSpPr>
          <p:cxnSp>
            <p:nvCxnSpPr>
              <p:cNvPr id="11" name="Gerader Verbinder 10"/>
              <p:cNvCxnSpPr/>
              <p:nvPr/>
            </p:nvCxnSpPr>
            <p:spPr>
              <a:xfrm flipH="1">
                <a:off x="3840843" y="1334603"/>
                <a:ext cx="13952" cy="161614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feld 11"/>
              <p:cNvSpPr txBox="1"/>
              <p:nvPr/>
            </p:nvSpPr>
            <p:spPr>
              <a:xfrm>
                <a:off x="3875926" y="2036351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0070C0"/>
                    </a:solidFill>
                  </a:rPr>
                  <a:t>h</a:t>
                </a:r>
                <a:endParaRPr lang="de-DE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4" name="Rechteck: abgerundete Ecken 5">
              <a:extLst>
                <a:ext uri="{FF2B5EF4-FFF2-40B4-BE49-F238E27FC236}">
                  <a16:creationId xmlns:a16="http://schemas.microsoft.com/office/drawing/2014/main" id="{42325D47-B7E9-467A-9A3C-0924FAFC0C36}"/>
                </a:ext>
              </a:extLst>
            </p:cNvPr>
            <p:cNvSpPr/>
            <p:nvPr/>
          </p:nvSpPr>
          <p:spPr>
            <a:xfrm>
              <a:off x="274895" y="1126379"/>
              <a:ext cx="2339162" cy="287079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>
                  <a:solidFill>
                    <a:schemeClr val="tx1"/>
                  </a:solidFill>
                </a:rPr>
                <a:t>Allgemeines Dreieck</a:t>
              </a:r>
            </a:p>
          </p:txBody>
        </p:sp>
        <p:grpSp>
          <p:nvGrpSpPr>
            <p:cNvPr id="15" name="Gruppieren 14"/>
            <p:cNvGrpSpPr/>
            <p:nvPr/>
          </p:nvGrpSpPr>
          <p:grpSpPr>
            <a:xfrm>
              <a:off x="372218" y="1332739"/>
              <a:ext cx="6092456" cy="1724175"/>
              <a:chOff x="372140" y="1339702"/>
              <a:chExt cx="6092456" cy="1724175"/>
            </a:xfrm>
          </p:grpSpPr>
          <p:sp>
            <p:nvSpPr>
              <p:cNvPr id="22" name="Freihandform: Form 4">
                <a:extLst>
                  <a:ext uri="{FF2B5EF4-FFF2-40B4-BE49-F238E27FC236}">
                    <a16:creationId xmlns:a16="http://schemas.microsoft.com/office/drawing/2014/main" id="{08F373E4-38B0-468D-A6B8-9A77B53F51F6}"/>
                  </a:ext>
                </a:extLst>
              </p:cNvPr>
              <p:cNvSpPr/>
              <p:nvPr/>
            </p:nvSpPr>
            <p:spPr>
              <a:xfrm>
                <a:off x="372140" y="1339702"/>
                <a:ext cx="6092456" cy="1616148"/>
              </a:xfrm>
              <a:custGeom>
                <a:avLst/>
                <a:gdLst>
                  <a:gd name="connsiteX0" fmla="*/ 0 w 6092456"/>
                  <a:gd name="connsiteY0" fmla="*/ 1594883 h 1616148"/>
                  <a:gd name="connsiteX1" fmla="*/ 3466214 w 6092456"/>
                  <a:gd name="connsiteY1" fmla="*/ 0 h 1616148"/>
                  <a:gd name="connsiteX2" fmla="*/ 6092456 w 6092456"/>
                  <a:gd name="connsiteY2" fmla="*/ 1616148 h 1616148"/>
                  <a:gd name="connsiteX3" fmla="*/ 0 w 6092456"/>
                  <a:gd name="connsiteY3" fmla="*/ 1594883 h 1616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092456" h="1616148">
                    <a:moveTo>
                      <a:pt x="0" y="1594883"/>
                    </a:moveTo>
                    <a:lnTo>
                      <a:pt x="3466214" y="0"/>
                    </a:lnTo>
                    <a:lnTo>
                      <a:pt x="6092456" y="1616148"/>
                    </a:lnTo>
                    <a:lnTo>
                      <a:pt x="0" y="1594883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3" name="Bogen 22">
                <a:extLst>
                  <a:ext uri="{FF2B5EF4-FFF2-40B4-BE49-F238E27FC236}">
                    <a16:creationId xmlns:a16="http://schemas.microsoft.com/office/drawing/2014/main" id="{6FC00BFA-E699-4143-9BEE-CF080391952D}"/>
                  </a:ext>
                </a:extLst>
              </p:cNvPr>
              <p:cNvSpPr/>
              <p:nvPr/>
            </p:nvSpPr>
            <p:spPr>
              <a:xfrm rot="2375869">
                <a:off x="1148315" y="2149477"/>
                <a:ext cx="914400" cy="914400"/>
              </a:xfrm>
              <a:prstGeom prst="arc">
                <a:avLst>
                  <a:gd name="adj1" fmla="val 16200000"/>
                  <a:gd name="adj2" fmla="val 340286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" name="Bogen 23">
                <a:extLst>
                  <a:ext uri="{FF2B5EF4-FFF2-40B4-BE49-F238E27FC236}">
                    <a16:creationId xmlns:a16="http://schemas.microsoft.com/office/drawing/2014/main" id="{6CCCAC97-278C-45D1-BD20-6CC226CEA35E}"/>
                  </a:ext>
                </a:extLst>
              </p:cNvPr>
              <p:cNvSpPr/>
              <p:nvPr/>
            </p:nvSpPr>
            <p:spPr>
              <a:xfrm rot="19224131" flipH="1">
                <a:off x="5129217" y="2149477"/>
                <a:ext cx="914400" cy="914400"/>
              </a:xfrm>
              <a:prstGeom prst="arc">
                <a:avLst>
                  <a:gd name="adj1" fmla="val 16200000"/>
                  <a:gd name="adj2" fmla="val 574217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4A2B5C84-2CA1-4284-8F4F-C6CC45037280}"/>
                  </a:ext>
                </a:extLst>
              </p:cNvPr>
              <p:cNvSpPr txBox="1"/>
              <p:nvPr/>
            </p:nvSpPr>
            <p:spPr>
              <a:xfrm>
                <a:off x="1447459" y="2490639"/>
                <a:ext cx="3161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/>
                  <a:t>α</a:t>
                </a:r>
                <a:endParaRPr lang="de-DE" dirty="0"/>
              </a:p>
            </p:txBody>
          </p:sp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024A919F-0B4D-40EF-97C2-480A30BEDDF4}"/>
                  </a:ext>
                </a:extLst>
              </p:cNvPr>
              <p:cNvSpPr txBox="1"/>
              <p:nvPr/>
            </p:nvSpPr>
            <p:spPr>
              <a:xfrm>
                <a:off x="5432368" y="2490639"/>
                <a:ext cx="308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/>
                  <a:t>β</a:t>
                </a:r>
              </a:p>
            </p:txBody>
          </p:sp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A9A030BF-8B99-42AA-ADD0-51BE4649F3E3}"/>
                  </a:ext>
                </a:extLst>
              </p:cNvPr>
              <p:cNvSpPr txBox="1"/>
              <p:nvPr/>
            </p:nvSpPr>
            <p:spPr>
              <a:xfrm>
                <a:off x="3552288" y="1421013"/>
                <a:ext cx="2872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/>
                  <a:t>γ</a:t>
                </a:r>
                <a:endParaRPr lang="de-DE" dirty="0"/>
              </a:p>
            </p:txBody>
          </p:sp>
        </p:grpSp>
        <p:sp>
          <p:nvSpPr>
            <p:cNvPr id="16" name="Textfeld 15"/>
            <p:cNvSpPr txBox="1"/>
            <p:nvPr/>
          </p:nvSpPr>
          <p:spPr>
            <a:xfrm>
              <a:off x="-52252" y="274883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A</a:t>
              </a:r>
              <a:endParaRPr lang="de-DE" sz="2000" b="1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6517730" y="2748832"/>
              <a:ext cx="3401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B</a:t>
              </a:r>
              <a:endParaRPr lang="de-DE" sz="2000" b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665583" y="891974"/>
              <a:ext cx="32092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C</a:t>
              </a:r>
              <a:endParaRPr lang="de-DE" sz="2000" b="1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4960298" y="1673397"/>
              <a:ext cx="31130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FFC000"/>
                  </a:solidFill>
                </a:rPr>
                <a:t>a</a:t>
              </a:r>
              <a:endParaRPr lang="de-DE" sz="2000" b="1" dirty="0">
                <a:solidFill>
                  <a:srgbClr val="FFC000"/>
                </a:solidFill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2011088" y="1740703"/>
              <a:ext cx="322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>
                  <a:solidFill>
                    <a:srgbClr val="0070C0"/>
                  </a:solidFill>
                </a:rPr>
                <a:t>b</a:t>
              </a:r>
              <a:endParaRPr lang="de-DE" sz="2000" b="1" dirty="0">
                <a:solidFill>
                  <a:srgbClr val="0070C0"/>
                </a:solidFill>
              </a:endParaRPr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3237758" y="2866415"/>
              <a:ext cx="292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000" b="1" dirty="0" smtClean="0"/>
                <a:t>c</a:t>
              </a:r>
              <a:endParaRPr lang="de-DE" sz="2000" b="1" dirty="0"/>
            </a:p>
          </p:txBody>
        </p:sp>
      </p:grpSp>
      <p:sp>
        <p:nvSpPr>
          <p:cNvPr id="28" name="Textfeld 27"/>
          <p:cNvSpPr txBox="1"/>
          <p:nvPr/>
        </p:nvSpPr>
        <p:spPr>
          <a:xfrm>
            <a:off x="2197839" y="2549891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x</a:t>
            </a:r>
            <a:endParaRPr lang="de-DE" sz="2000" b="1" dirty="0"/>
          </a:p>
        </p:txBody>
      </p:sp>
      <p:sp>
        <p:nvSpPr>
          <p:cNvPr id="29" name="Textfeld 28"/>
          <p:cNvSpPr txBox="1"/>
          <p:nvPr/>
        </p:nvSpPr>
        <p:spPr>
          <a:xfrm>
            <a:off x="4492324" y="2552610"/>
            <a:ext cx="489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c-x</a:t>
            </a:r>
            <a:endParaRPr lang="de-DE" sz="2000" b="1" dirty="0"/>
          </a:p>
        </p:txBody>
      </p:sp>
      <p:sp>
        <p:nvSpPr>
          <p:cNvPr id="31" name="Textfeld 30"/>
          <p:cNvSpPr txBox="1"/>
          <p:nvPr/>
        </p:nvSpPr>
        <p:spPr>
          <a:xfrm>
            <a:off x="6825248" y="1292353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Es gilt: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feld 31"/>
              <p:cNvSpPr txBox="1"/>
              <p:nvPr/>
            </p:nvSpPr>
            <p:spPr>
              <a:xfrm>
                <a:off x="8338954" y="1338519"/>
                <a:ext cx="19289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954" y="1338519"/>
                <a:ext cx="1928926" cy="276999"/>
              </a:xfrm>
              <a:prstGeom prst="rect">
                <a:avLst/>
              </a:prstGeom>
              <a:blipFill>
                <a:blip r:embed="rId3"/>
                <a:stretch>
                  <a:fillRect l="-1266" t="-4444" r="-633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8338954" y="1863814"/>
                <a:ext cx="13526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954" y="1863814"/>
                <a:ext cx="1352613" cy="276999"/>
              </a:xfrm>
              <a:prstGeom prst="rect">
                <a:avLst/>
              </a:prstGeom>
              <a:blipFill>
                <a:blip r:embed="rId4"/>
                <a:stretch>
                  <a:fillRect l="-4054" t="-4444" r="-901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Gerader Verbinder 34"/>
          <p:cNvCxnSpPr/>
          <p:nvPr/>
        </p:nvCxnSpPr>
        <p:spPr>
          <a:xfrm>
            <a:off x="8085909" y="2221017"/>
            <a:ext cx="21819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/>
          <p:cNvCxnSpPr/>
          <p:nvPr/>
        </p:nvCxnSpPr>
        <p:spPr>
          <a:xfrm>
            <a:off x="10392245" y="1269918"/>
            <a:ext cx="5789" cy="8805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10623500" y="1873452"/>
                <a:ext cx="4694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3500" y="1873452"/>
                <a:ext cx="469424" cy="276999"/>
              </a:xfrm>
              <a:prstGeom prst="rect">
                <a:avLst/>
              </a:prstGeom>
              <a:blipFill>
                <a:blip r:embed="rId5"/>
                <a:stretch>
                  <a:fillRect l="-2597" t="-4348" r="-38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8338954" y="2337178"/>
                <a:ext cx="19289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8954" y="2337178"/>
                <a:ext cx="1928926" cy="276999"/>
              </a:xfrm>
              <a:prstGeom prst="rect">
                <a:avLst/>
              </a:prstGeom>
              <a:blipFill>
                <a:blip r:embed="rId6"/>
                <a:stretch>
                  <a:fillRect l="-1266" t="-4348" r="-63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8329062" y="2789471"/>
                <a:ext cx="13526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9062" y="2789471"/>
                <a:ext cx="1352614" cy="276999"/>
              </a:xfrm>
              <a:prstGeom prst="rect">
                <a:avLst/>
              </a:prstGeom>
              <a:blipFill>
                <a:blip r:embed="rId7"/>
                <a:stretch>
                  <a:fillRect l="-4054" t="-4444" r="-1351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Gerader Verbinder 43"/>
          <p:cNvCxnSpPr/>
          <p:nvPr/>
        </p:nvCxnSpPr>
        <p:spPr>
          <a:xfrm>
            <a:off x="8085909" y="3243421"/>
            <a:ext cx="21819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/>
          <p:cNvCxnSpPr/>
          <p:nvPr/>
        </p:nvCxnSpPr>
        <p:spPr>
          <a:xfrm>
            <a:off x="10400738" y="2313304"/>
            <a:ext cx="5789" cy="8805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llipse 45"/>
          <p:cNvSpPr/>
          <p:nvPr/>
        </p:nvSpPr>
        <p:spPr>
          <a:xfrm>
            <a:off x="8271407" y="2770057"/>
            <a:ext cx="352780" cy="30480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Ellipse 46"/>
          <p:cNvSpPr/>
          <p:nvPr/>
        </p:nvSpPr>
        <p:spPr>
          <a:xfrm>
            <a:off x="8838870" y="2322489"/>
            <a:ext cx="352780" cy="30480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Abgerundetes Rechteck 47"/>
          <p:cNvSpPr/>
          <p:nvPr/>
        </p:nvSpPr>
        <p:spPr>
          <a:xfrm>
            <a:off x="10646331" y="2405683"/>
            <a:ext cx="1398100" cy="60089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Einsetzungs-verfahren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Rechteck 49"/>
              <p:cNvSpPr/>
              <p:nvPr/>
            </p:nvSpPr>
            <p:spPr>
              <a:xfrm>
                <a:off x="7540946" y="3409794"/>
                <a:ext cx="294862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0" name="Rechtec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946" y="3409794"/>
                <a:ext cx="29486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Ellipse 50"/>
          <p:cNvSpPr/>
          <p:nvPr/>
        </p:nvSpPr>
        <p:spPr>
          <a:xfrm>
            <a:off x="9430024" y="3346548"/>
            <a:ext cx="1059550" cy="476533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Rechteck 51"/>
              <p:cNvSpPr/>
              <p:nvPr/>
            </p:nvSpPr>
            <p:spPr>
              <a:xfrm>
                <a:off x="7540946" y="3898560"/>
                <a:ext cx="35526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2" name="Rechtec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946" y="3898560"/>
                <a:ext cx="355263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Gerader Verbinder 53"/>
          <p:cNvCxnSpPr/>
          <p:nvPr/>
        </p:nvCxnSpPr>
        <p:spPr>
          <a:xfrm flipV="1">
            <a:off x="9024009" y="3929772"/>
            <a:ext cx="176390" cy="25321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/>
          <p:nvPr/>
        </p:nvCxnSpPr>
        <p:spPr>
          <a:xfrm flipV="1">
            <a:off x="10683462" y="3960448"/>
            <a:ext cx="176390" cy="25321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Rechteck 55"/>
              <p:cNvSpPr/>
              <p:nvPr/>
            </p:nvSpPr>
            <p:spPr>
              <a:xfrm>
                <a:off x="7540946" y="4346549"/>
                <a:ext cx="25144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𝑐𝑥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6" name="Rechtec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0946" y="4346549"/>
                <a:ext cx="251440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feld 56"/>
          <p:cNvSpPr txBox="1"/>
          <p:nvPr/>
        </p:nvSpPr>
        <p:spPr>
          <a:xfrm>
            <a:off x="6421098" y="4849329"/>
            <a:ext cx="161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Außerdem gilt: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8336094" y="4796814"/>
                <a:ext cx="1143326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e>
                      </m:func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6094" y="4796814"/>
                <a:ext cx="1143326" cy="4743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feld 58"/>
              <p:cNvSpPr txBox="1"/>
              <p:nvPr/>
            </p:nvSpPr>
            <p:spPr>
              <a:xfrm>
                <a:off x="10400738" y="4895494"/>
                <a:ext cx="4763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|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0738" y="4895494"/>
                <a:ext cx="476349" cy="276999"/>
              </a:xfrm>
              <a:prstGeom prst="rect">
                <a:avLst/>
              </a:prstGeom>
              <a:blipFill>
                <a:blip r:embed="rId12"/>
                <a:stretch>
                  <a:fillRect l="-16667" t="-2174" r="-10256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feld 59"/>
              <p:cNvSpPr txBox="1"/>
              <p:nvPr/>
            </p:nvSpPr>
            <p:spPr>
              <a:xfrm>
                <a:off x="7924414" y="5402569"/>
                <a:ext cx="1745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m:rPr>
                          <m:sty m:val="p"/>
                        </m:rP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cos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414" y="5402569"/>
                <a:ext cx="1745478" cy="276999"/>
              </a:xfrm>
              <a:prstGeom prst="rect">
                <a:avLst/>
              </a:prstGeom>
              <a:blipFill>
                <a:blip r:embed="rId13"/>
                <a:stretch>
                  <a:fillRect l="-1748" t="-2174" r="-4545" b="-326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Ellipse 60"/>
          <p:cNvSpPr/>
          <p:nvPr/>
        </p:nvSpPr>
        <p:spPr>
          <a:xfrm>
            <a:off x="8130429" y="5408921"/>
            <a:ext cx="352780" cy="304800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Ellipse 61"/>
          <p:cNvSpPr/>
          <p:nvPr/>
        </p:nvSpPr>
        <p:spPr>
          <a:xfrm>
            <a:off x="9702572" y="4391661"/>
            <a:ext cx="352780" cy="304800"/>
          </a:xfrm>
          <a:prstGeom prst="ellipse">
            <a:avLst/>
          </a:prstGeom>
          <a:solidFill>
            <a:srgbClr val="FFC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3" name="Rechteck 62"/>
              <p:cNvSpPr/>
              <p:nvPr/>
            </p:nvSpPr>
            <p:spPr>
              <a:xfrm>
                <a:off x="7117982" y="6172398"/>
                <a:ext cx="3441776" cy="375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𝒃𝒄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𝐜𝐨𝐬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>
          <p:sp>
            <p:nvSpPr>
              <p:cNvPr id="63" name="Rechteck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982" y="6172398"/>
                <a:ext cx="3441776" cy="375552"/>
              </a:xfrm>
              <a:prstGeom prst="rect">
                <a:avLst/>
              </a:prstGeom>
              <a:blipFill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bgerundetes Rechteck 63"/>
          <p:cNvSpPr/>
          <p:nvPr/>
        </p:nvSpPr>
        <p:spPr>
          <a:xfrm>
            <a:off x="10683462" y="5392837"/>
            <a:ext cx="1398100" cy="297202"/>
          </a:xfrm>
          <a:prstGeom prst="roundRect">
            <a:avLst/>
          </a:prstGeom>
          <a:solidFill>
            <a:srgbClr val="FFC000">
              <a:alpha val="4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Einsetzen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66" name="Gekrümmter Verbinder 65"/>
          <p:cNvCxnSpPr>
            <a:stCxn id="60" idx="2"/>
            <a:endCxn id="64" idx="2"/>
          </p:cNvCxnSpPr>
          <p:nvPr/>
        </p:nvCxnSpPr>
        <p:spPr>
          <a:xfrm rot="16200000" flipH="1">
            <a:off x="10084597" y="4392123"/>
            <a:ext cx="10471" cy="2585359"/>
          </a:xfrm>
          <a:prstGeom prst="curvedConnector3">
            <a:avLst>
              <a:gd name="adj1" fmla="val 2283173"/>
            </a:avLst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krümmter Verbinder 68"/>
          <p:cNvCxnSpPr>
            <a:stCxn id="64" idx="0"/>
            <a:endCxn id="62" idx="6"/>
          </p:cNvCxnSpPr>
          <p:nvPr/>
        </p:nvCxnSpPr>
        <p:spPr>
          <a:xfrm rot="16200000" flipV="1">
            <a:off x="10294544" y="4304869"/>
            <a:ext cx="848776" cy="1327160"/>
          </a:xfrm>
          <a:prstGeom prst="curvedConnector2">
            <a:avLst/>
          </a:prstGeom>
          <a:ln w="254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Abgerundetes Rechteck 71"/>
              <p:cNvSpPr/>
              <p:nvPr/>
            </p:nvSpPr>
            <p:spPr>
              <a:xfrm>
                <a:off x="372218" y="3652499"/>
                <a:ext cx="5723782" cy="2808653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𝒃𝒄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𝐜𝐨</m:t>
                      </m:r>
                      <m:r>
                        <a:rPr lang="de-DE" sz="3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𝐬</m:t>
                      </m:r>
                      <m:r>
                        <a:rPr lang="de-DE" sz="3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𝛂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3200" b="1" dirty="0" smtClean="0"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𝐜𝐨𝐬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3200" b="1" dirty="0"/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de-DE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𝒂𝒃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32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𝐜𝐨𝐬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de-DE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3200" b="1" dirty="0"/>
              </a:p>
              <a:p>
                <a:pPr>
                  <a:lnSpc>
                    <a:spcPct val="150000"/>
                  </a:lnSpc>
                </a:pPr>
                <a:endParaRPr lang="de-DE" sz="3200" b="1" dirty="0"/>
              </a:p>
            </p:txBody>
          </p:sp>
        </mc:Choice>
        <mc:Fallback>
          <p:sp>
            <p:nvSpPr>
              <p:cNvPr id="72" name="Abgerundetes Rechteck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18" y="3652499"/>
                <a:ext cx="5723782" cy="2808653"/>
              </a:xfrm>
              <a:prstGeom prst="round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Ellipse 73"/>
          <p:cNvSpPr/>
          <p:nvPr/>
        </p:nvSpPr>
        <p:spPr>
          <a:xfrm>
            <a:off x="8833121" y="1806462"/>
            <a:ext cx="352780" cy="30480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Ellipse 74"/>
          <p:cNvSpPr/>
          <p:nvPr/>
        </p:nvSpPr>
        <p:spPr>
          <a:xfrm>
            <a:off x="8824114" y="1339440"/>
            <a:ext cx="352780" cy="304800"/>
          </a:xfrm>
          <a:prstGeom prst="ellipse">
            <a:avLst/>
          </a:prstGeom>
          <a:solidFill>
            <a:srgbClr val="00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Rechtwinkliges Dreieck 76"/>
          <p:cNvSpPr/>
          <p:nvPr/>
        </p:nvSpPr>
        <p:spPr>
          <a:xfrm flipH="1">
            <a:off x="368860" y="1328906"/>
            <a:ext cx="3463919" cy="1584921"/>
          </a:xfrm>
          <a:prstGeom prst="rtTriangle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Bogen 78">
            <a:extLst>
              <a:ext uri="{FF2B5EF4-FFF2-40B4-BE49-F238E27FC236}">
                <a16:creationId xmlns:a16="http://schemas.microsoft.com/office/drawing/2014/main" id="{79F86C06-E1B7-4ACA-B77D-1EA2C43F178A}"/>
              </a:ext>
            </a:extLst>
          </p:cNvPr>
          <p:cNvSpPr/>
          <p:nvPr/>
        </p:nvSpPr>
        <p:spPr>
          <a:xfrm rot="8094634">
            <a:off x="3238621" y="562886"/>
            <a:ext cx="1242164" cy="1244621"/>
          </a:xfrm>
          <a:prstGeom prst="arc">
            <a:avLst>
              <a:gd name="adj1" fmla="val 16200000"/>
              <a:gd name="adj2" fmla="val 34028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759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9202"/>
    </mc:Choice>
    <mc:Fallback>
      <p:transition spd="slow" advTm="2920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4" grpId="0"/>
      <p:bldP spid="28" grpId="0"/>
      <p:bldP spid="29" grpId="0"/>
      <p:bldP spid="31" grpId="0"/>
      <p:bldP spid="32" grpId="0"/>
      <p:bldP spid="33" grpId="0"/>
      <p:bldP spid="40" grpId="0"/>
      <p:bldP spid="42" grpId="0"/>
      <p:bldP spid="43" grpId="0"/>
      <p:bldP spid="46" grpId="0" animBg="1"/>
      <p:bldP spid="47" grpId="0" animBg="1"/>
      <p:bldP spid="48" grpId="0" animBg="1"/>
      <p:bldP spid="50" grpId="0"/>
      <p:bldP spid="51" grpId="0" animBg="1"/>
      <p:bldP spid="52" grpId="0"/>
      <p:bldP spid="56" grpId="0"/>
      <p:bldP spid="57" grpId="0"/>
      <p:bldP spid="58" grpId="0"/>
      <p:bldP spid="59" grpId="0"/>
      <p:bldP spid="60" grpId="0"/>
      <p:bldP spid="61" grpId="0" animBg="1"/>
      <p:bldP spid="62" grpId="0" animBg="1"/>
      <p:bldP spid="63" grpId="0"/>
      <p:bldP spid="64" grpId="0" animBg="1"/>
      <p:bldP spid="72" grpId="0" animBg="1"/>
      <p:bldP spid="74" grpId="0" animBg="1"/>
      <p:bldP spid="75" grpId="0" animBg="1"/>
      <p:bldP spid="77" grpId="0" animBg="1"/>
      <p:bldP spid="7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Breitbild</PresentationFormat>
  <Paragraphs>34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8</cp:revision>
  <dcterms:created xsi:type="dcterms:W3CDTF">2020-05-25T08:08:05Z</dcterms:created>
  <dcterms:modified xsi:type="dcterms:W3CDTF">2020-05-25T11:55:33Z</dcterms:modified>
</cp:coreProperties>
</file>