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62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60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3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28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74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1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10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50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45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5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6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29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599D-4F85-4F26-A047-0B69683F0755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7E4F-D6BA-428D-BC0F-6A38C10A37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93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llipse 50"/>
          <p:cNvSpPr/>
          <p:nvPr/>
        </p:nvSpPr>
        <p:spPr>
          <a:xfrm>
            <a:off x="5206363" y="3744057"/>
            <a:ext cx="535242" cy="498390"/>
          </a:xfrm>
          <a:prstGeom prst="ellipse">
            <a:avLst/>
          </a:prstGeom>
          <a:solidFill>
            <a:srgbClr val="00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1971872" y="5218807"/>
            <a:ext cx="535242" cy="498390"/>
          </a:xfrm>
          <a:prstGeom prst="ellipse">
            <a:avLst/>
          </a:prstGeom>
          <a:solidFill>
            <a:srgbClr val="00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6476128" y="4423056"/>
                <a:ext cx="281339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128" y="4423056"/>
                <a:ext cx="2813399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/>
          <p:cNvSpPr/>
          <p:nvPr/>
        </p:nvSpPr>
        <p:spPr>
          <a:xfrm>
            <a:off x="192204" y="95794"/>
            <a:ext cx="118075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Flächeninhalt bei allgemeinen Dreiecken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60599" y="3752084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Es gilt: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2141005" y="3593720"/>
                <a:ext cx="170617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005" y="3593720"/>
                <a:ext cx="1706173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4242979" y="3599264"/>
                <a:ext cx="13578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𝐡</m:t>
                      </m:r>
                    </m:oMath>
                  </m:oMathPara>
                </a14:m>
                <a:endParaRPr lang="de-DE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979" y="3599264"/>
                <a:ext cx="1357808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feld 45"/>
          <p:cNvSpPr txBox="1"/>
          <p:nvPr/>
        </p:nvSpPr>
        <p:spPr>
          <a:xfrm>
            <a:off x="448532" y="4599598"/>
            <a:ext cx="155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Weiterhin gilt: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2128938" y="4433494"/>
                <a:ext cx="1591782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938" y="4433494"/>
                <a:ext cx="1591782" cy="7015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4510643" y="4599598"/>
                <a:ext cx="5776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643" y="4599598"/>
                <a:ext cx="577659" cy="369332"/>
              </a:xfrm>
              <a:prstGeom prst="rect">
                <a:avLst/>
              </a:prstGeom>
              <a:blipFill>
                <a:blip r:embed="rId6"/>
                <a:stretch>
                  <a:fillRect l="-18947" r="-11579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1690747" y="5283336"/>
                <a:ext cx="24071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747" y="5283336"/>
                <a:ext cx="2407197" cy="369332"/>
              </a:xfrm>
              <a:prstGeom prst="rect">
                <a:avLst/>
              </a:prstGeom>
              <a:blipFill>
                <a:blip r:embed="rId7"/>
                <a:stretch>
                  <a:fillRect l="-1772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feld 51"/>
          <p:cNvSpPr txBox="1"/>
          <p:nvPr/>
        </p:nvSpPr>
        <p:spPr>
          <a:xfrm>
            <a:off x="448532" y="6094116"/>
            <a:ext cx="1151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Einsetzen: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1853426" y="5933047"/>
                <a:ext cx="279897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426" y="5933047"/>
                <a:ext cx="2798971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Abgerundetes Rechteck 53"/>
              <p:cNvSpPr/>
              <p:nvPr/>
            </p:nvSpPr>
            <p:spPr>
              <a:xfrm>
                <a:off x="5960802" y="3538615"/>
                <a:ext cx="6125447" cy="78531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𝑺𝒆𝒊𝒕𝒆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𝑺𝒆𝒊𝒕𝒆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𝒆𝒊𝒏𝒈𝒆𝒔𝒄𝒉𝒍𝒐𝒔𝒔𝒆𝒏𝒆𝒓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𝑾𝒊𝒏𝒌𝒆𝒍</m:t>
                          </m:r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4" name="Abgerundetes Rechtec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802" y="3538615"/>
                <a:ext cx="6125447" cy="785312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7699227" y="5179213"/>
                <a:ext cx="280378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227" y="5179213"/>
                <a:ext cx="2803781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8992239" y="5990319"/>
                <a:ext cx="279897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239" y="5990319"/>
                <a:ext cx="2798971" cy="6914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uppieren 57"/>
          <p:cNvGrpSpPr/>
          <p:nvPr/>
        </p:nvGrpSpPr>
        <p:grpSpPr>
          <a:xfrm>
            <a:off x="2758293" y="652273"/>
            <a:ext cx="6910140" cy="2831393"/>
            <a:chOff x="2282043" y="651978"/>
            <a:chExt cx="6910140" cy="2831393"/>
          </a:xfrm>
        </p:grpSpPr>
        <p:grpSp>
          <p:nvGrpSpPr>
            <p:cNvPr id="3" name="Gruppieren 2"/>
            <p:cNvGrpSpPr/>
            <p:nvPr/>
          </p:nvGrpSpPr>
          <p:grpSpPr>
            <a:xfrm>
              <a:off x="2282043" y="987131"/>
              <a:ext cx="6910140" cy="2496240"/>
              <a:chOff x="0" y="1177234"/>
              <a:chExt cx="6910140" cy="2496240"/>
            </a:xfrm>
          </p:grpSpPr>
          <p:grpSp>
            <p:nvGrpSpPr>
              <p:cNvPr id="19" name="Gruppieren 18"/>
              <p:cNvGrpSpPr/>
              <p:nvPr/>
            </p:nvGrpSpPr>
            <p:grpSpPr>
              <a:xfrm>
                <a:off x="3412406" y="2670262"/>
                <a:ext cx="914400" cy="1003212"/>
                <a:chOff x="3351185" y="2384303"/>
                <a:chExt cx="914400" cy="1003212"/>
              </a:xfrm>
            </p:grpSpPr>
            <p:sp>
              <p:nvSpPr>
                <p:cNvPr id="20" name="Kreis 19"/>
                <p:cNvSpPr/>
                <p:nvPr/>
              </p:nvSpPr>
              <p:spPr>
                <a:xfrm>
                  <a:off x="3351185" y="2473115"/>
                  <a:ext cx="914400" cy="91440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solidFill>
                  <a:schemeClr val="accent1">
                    <a:alpha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Textfeld 20"/>
                <p:cNvSpPr txBox="1"/>
                <p:nvPr/>
              </p:nvSpPr>
              <p:spPr>
                <a:xfrm>
                  <a:off x="3477115" y="2384303"/>
                  <a:ext cx="28084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800" b="1" dirty="0" smtClean="0"/>
                    <a:t>.</a:t>
                  </a:r>
                  <a:endParaRPr lang="de-DE" sz="2800" b="1" dirty="0"/>
                </a:p>
              </p:txBody>
            </p:sp>
          </p:grpSp>
          <p:grpSp>
            <p:nvGrpSpPr>
              <p:cNvPr id="22" name="Gruppieren 21"/>
              <p:cNvGrpSpPr/>
              <p:nvPr/>
            </p:nvGrpSpPr>
            <p:grpSpPr>
              <a:xfrm>
                <a:off x="3878296" y="1617999"/>
                <a:ext cx="341577" cy="1616148"/>
                <a:chOff x="3840843" y="1334603"/>
                <a:chExt cx="341577" cy="1616148"/>
              </a:xfrm>
            </p:grpSpPr>
            <p:cxnSp>
              <p:nvCxnSpPr>
                <p:cNvPr id="23" name="Gerader Verbinder 22"/>
                <p:cNvCxnSpPr/>
                <p:nvPr/>
              </p:nvCxnSpPr>
              <p:spPr>
                <a:xfrm flipH="1">
                  <a:off x="3840843" y="1334603"/>
                  <a:ext cx="13952" cy="161614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feld 23"/>
                <p:cNvSpPr txBox="1"/>
                <p:nvPr/>
              </p:nvSpPr>
              <p:spPr>
                <a:xfrm>
                  <a:off x="3875926" y="2036351"/>
                  <a:ext cx="3064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>
                      <a:solidFill>
                        <a:srgbClr val="0070C0"/>
                      </a:solidFill>
                    </a:rPr>
                    <a:t>h</a:t>
                  </a:r>
                  <a:endParaRPr lang="de-DE" b="1" dirty="0">
                    <a:solidFill>
                      <a:srgbClr val="0070C0"/>
                    </a:solidFill>
                  </a:endParaRPr>
                </a:p>
              </p:txBody>
            </p:sp>
          </p:grpSp>
          <p:grpSp>
            <p:nvGrpSpPr>
              <p:cNvPr id="25" name="Gruppieren 24"/>
              <p:cNvGrpSpPr/>
              <p:nvPr/>
            </p:nvGrpSpPr>
            <p:grpSpPr>
              <a:xfrm>
                <a:off x="0" y="1177234"/>
                <a:ext cx="6910140" cy="2374551"/>
                <a:chOff x="-49269" y="893838"/>
                <a:chExt cx="6910140" cy="2374551"/>
              </a:xfrm>
            </p:grpSpPr>
            <p:sp>
              <p:nvSpPr>
                <p:cNvPr id="26" name="Rechteck: abgerundete Ecken 5">
                  <a:extLst>
                    <a:ext uri="{FF2B5EF4-FFF2-40B4-BE49-F238E27FC236}">
                      <a16:creationId xmlns:a16="http://schemas.microsoft.com/office/drawing/2014/main" id="{42325D47-B7E9-467A-9A3C-0924FAFC0C36}"/>
                    </a:ext>
                  </a:extLst>
                </p:cNvPr>
                <p:cNvSpPr/>
                <p:nvPr/>
              </p:nvSpPr>
              <p:spPr>
                <a:xfrm>
                  <a:off x="277878" y="1128243"/>
                  <a:ext cx="2339162" cy="287079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>
                      <a:solidFill>
                        <a:schemeClr val="tx1"/>
                      </a:solidFill>
                    </a:rPr>
                    <a:t>Allgemeines Dreieck</a:t>
                  </a:r>
                </a:p>
              </p:txBody>
            </p:sp>
            <p:grpSp>
              <p:nvGrpSpPr>
                <p:cNvPr id="27" name="Gruppieren 26"/>
                <p:cNvGrpSpPr/>
                <p:nvPr/>
              </p:nvGrpSpPr>
              <p:grpSpPr>
                <a:xfrm>
                  <a:off x="375201" y="1334603"/>
                  <a:ext cx="6092456" cy="1724175"/>
                  <a:chOff x="372140" y="1339702"/>
                  <a:chExt cx="6092456" cy="1724175"/>
                </a:xfrm>
              </p:grpSpPr>
              <p:sp>
                <p:nvSpPr>
                  <p:cNvPr id="34" name="Freihandform: Form 4">
                    <a:extLst>
                      <a:ext uri="{FF2B5EF4-FFF2-40B4-BE49-F238E27FC236}">
                        <a16:creationId xmlns:a16="http://schemas.microsoft.com/office/drawing/2014/main" id="{08F373E4-38B0-468D-A6B8-9A77B53F51F6}"/>
                      </a:ext>
                    </a:extLst>
                  </p:cNvPr>
                  <p:cNvSpPr/>
                  <p:nvPr/>
                </p:nvSpPr>
                <p:spPr>
                  <a:xfrm>
                    <a:off x="372140" y="1339702"/>
                    <a:ext cx="6092456" cy="1616148"/>
                  </a:xfrm>
                  <a:custGeom>
                    <a:avLst/>
                    <a:gdLst>
                      <a:gd name="connsiteX0" fmla="*/ 0 w 6092456"/>
                      <a:gd name="connsiteY0" fmla="*/ 1594883 h 1616148"/>
                      <a:gd name="connsiteX1" fmla="*/ 3466214 w 6092456"/>
                      <a:gd name="connsiteY1" fmla="*/ 0 h 1616148"/>
                      <a:gd name="connsiteX2" fmla="*/ 6092456 w 6092456"/>
                      <a:gd name="connsiteY2" fmla="*/ 1616148 h 1616148"/>
                      <a:gd name="connsiteX3" fmla="*/ 0 w 6092456"/>
                      <a:gd name="connsiteY3" fmla="*/ 1594883 h 16161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092456" h="1616148">
                        <a:moveTo>
                          <a:pt x="0" y="1594883"/>
                        </a:moveTo>
                        <a:lnTo>
                          <a:pt x="3466214" y="0"/>
                        </a:lnTo>
                        <a:lnTo>
                          <a:pt x="6092456" y="1616148"/>
                        </a:lnTo>
                        <a:lnTo>
                          <a:pt x="0" y="1594883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" name="Bogen 34">
                    <a:extLst>
                      <a:ext uri="{FF2B5EF4-FFF2-40B4-BE49-F238E27FC236}">
                        <a16:creationId xmlns:a16="http://schemas.microsoft.com/office/drawing/2014/main" id="{6FC00BFA-E699-4143-9BEE-CF080391952D}"/>
                      </a:ext>
                    </a:extLst>
                  </p:cNvPr>
                  <p:cNvSpPr/>
                  <p:nvPr/>
                </p:nvSpPr>
                <p:spPr>
                  <a:xfrm rot="2375869">
                    <a:off x="1148315" y="2149477"/>
                    <a:ext cx="914400" cy="914400"/>
                  </a:xfrm>
                  <a:prstGeom prst="arc">
                    <a:avLst>
                      <a:gd name="adj1" fmla="val 16200000"/>
                      <a:gd name="adj2" fmla="val 340286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6" name="Bogen 35">
                    <a:extLst>
                      <a:ext uri="{FF2B5EF4-FFF2-40B4-BE49-F238E27FC236}">
                        <a16:creationId xmlns:a16="http://schemas.microsoft.com/office/drawing/2014/main" id="{6CCCAC97-278C-45D1-BD20-6CC226CEA35E}"/>
                      </a:ext>
                    </a:extLst>
                  </p:cNvPr>
                  <p:cNvSpPr/>
                  <p:nvPr/>
                </p:nvSpPr>
                <p:spPr>
                  <a:xfrm rot="19224131" flipH="1">
                    <a:off x="5129217" y="2149477"/>
                    <a:ext cx="914400" cy="914400"/>
                  </a:xfrm>
                  <a:prstGeom prst="arc">
                    <a:avLst>
                      <a:gd name="adj1" fmla="val 16200000"/>
                      <a:gd name="adj2" fmla="val 574217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" name="Textfeld 36">
                    <a:extLst>
                      <a:ext uri="{FF2B5EF4-FFF2-40B4-BE49-F238E27FC236}">
                        <a16:creationId xmlns:a16="http://schemas.microsoft.com/office/drawing/2014/main" id="{4A2B5C84-2CA1-4284-8F4F-C6CC45037280}"/>
                      </a:ext>
                    </a:extLst>
                  </p:cNvPr>
                  <p:cNvSpPr txBox="1"/>
                  <p:nvPr/>
                </p:nvSpPr>
                <p:spPr>
                  <a:xfrm>
                    <a:off x="1447459" y="2490639"/>
                    <a:ext cx="31611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dirty="0"/>
                      <a:t>α</a:t>
                    </a:r>
                    <a:endParaRPr lang="de-DE" dirty="0"/>
                  </a:p>
                </p:txBody>
              </p:sp>
              <p:sp>
                <p:nvSpPr>
                  <p:cNvPr id="38" name="Textfeld 37">
                    <a:extLst>
                      <a:ext uri="{FF2B5EF4-FFF2-40B4-BE49-F238E27FC236}">
                        <a16:creationId xmlns:a16="http://schemas.microsoft.com/office/drawing/2014/main" id="{024A919F-0B4D-40EF-97C2-480A30BEDDF4}"/>
                      </a:ext>
                    </a:extLst>
                  </p:cNvPr>
                  <p:cNvSpPr txBox="1"/>
                  <p:nvPr/>
                </p:nvSpPr>
                <p:spPr>
                  <a:xfrm>
                    <a:off x="5432368" y="2490639"/>
                    <a:ext cx="30809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de-DE" dirty="0"/>
                      <a:t>β</a:t>
                    </a:r>
                  </a:p>
                </p:txBody>
              </p:sp>
              <p:sp>
                <p:nvSpPr>
                  <p:cNvPr id="39" name="Textfeld 38">
                    <a:extLst>
                      <a:ext uri="{FF2B5EF4-FFF2-40B4-BE49-F238E27FC236}">
                        <a16:creationId xmlns:a16="http://schemas.microsoft.com/office/drawing/2014/main" id="{A9A030BF-8B99-42AA-ADD0-51BE4649F3E3}"/>
                      </a:ext>
                    </a:extLst>
                  </p:cNvPr>
                  <p:cNvSpPr txBox="1"/>
                  <p:nvPr/>
                </p:nvSpPr>
                <p:spPr>
                  <a:xfrm>
                    <a:off x="3552288" y="1421013"/>
                    <a:ext cx="28725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dirty="0"/>
                      <a:t>γ</a:t>
                    </a:r>
                    <a:endParaRPr lang="de-DE" dirty="0"/>
                  </a:p>
                </p:txBody>
              </p:sp>
            </p:grpSp>
            <p:sp>
              <p:nvSpPr>
                <p:cNvPr id="28" name="Textfeld 27"/>
                <p:cNvSpPr txBox="1"/>
                <p:nvPr/>
              </p:nvSpPr>
              <p:spPr>
                <a:xfrm>
                  <a:off x="-49269" y="2750696"/>
                  <a:ext cx="34015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A</a:t>
                  </a:r>
                  <a:endParaRPr lang="de-DE" sz="2000" b="1" dirty="0"/>
                </a:p>
              </p:txBody>
            </p:sp>
            <p:sp>
              <p:nvSpPr>
                <p:cNvPr id="29" name="Textfeld 28"/>
                <p:cNvSpPr txBox="1"/>
                <p:nvPr/>
              </p:nvSpPr>
              <p:spPr>
                <a:xfrm>
                  <a:off x="6520713" y="2750696"/>
                  <a:ext cx="34015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B</a:t>
                  </a:r>
                  <a:endParaRPr lang="de-DE" sz="2000" b="1" dirty="0"/>
                </a:p>
              </p:txBody>
            </p:sp>
            <p:sp>
              <p:nvSpPr>
                <p:cNvPr id="30" name="Textfeld 29"/>
                <p:cNvSpPr txBox="1"/>
                <p:nvPr/>
              </p:nvSpPr>
              <p:spPr>
                <a:xfrm>
                  <a:off x="3668566" y="893838"/>
                  <a:ext cx="32092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C</a:t>
                  </a:r>
                  <a:endParaRPr lang="de-DE" sz="2000" b="1" dirty="0"/>
                </a:p>
              </p:txBody>
            </p:sp>
            <p:sp>
              <p:nvSpPr>
                <p:cNvPr id="31" name="Textfeld 30"/>
                <p:cNvSpPr txBox="1"/>
                <p:nvPr/>
              </p:nvSpPr>
              <p:spPr>
                <a:xfrm>
                  <a:off x="4963281" y="1675261"/>
                  <a:ext cx="31130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a</a:t>
                  </a:r>
                  <a:endParaRPr lang="de-DE" sz="2000" b="1" dirty="0"/>
                </a:p>
              </p:txBody>
            </p:sp>
            <p:sp>
              <p:nvSpPr>
                <p:cNvPr id="32" name="Textfeld 31"/>
                <p:cNvSpPr txBox="1"/>
                <p:nvPr/>
              </p:nvSpPr>
              <p:spPr>
                <a:xfrm>
                  <a:off x="2014071" y="1742567"/>
                  <a:ext cx="32252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b</a:t>
                  </a:r>
                  <a:endParaRPr lang="de-DE" sz="2000" b="1" dirty="0"/>
                </a:p>
              </p:txBody>
            </p:sp>
            <p:sp>
              <p:nvSpPr>
                <p:cNvPr id="33" name="Textfeld 32"/>
                <p:cNvSpPr txBox="1"/>
                <p:nvPr/>
              </p:nvSpPr>
              <p:spPr>
                <a:xfrm>
                  <a:off x="3240741" y="2868279"/>
                  <a:ext cx="2920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b="1" dirty="0" smtClean="0"/>
                    <a:t>c</a:t>
                  </a:r>
                  <a:endParaRPr lang="de-DE" sz="2000" b="1" dirty="0"/>
                </a:p>
              </p:txBody>
            </p:sp>
          </p:grpSp>
        </p:grpSp>
        <p:sp>
          <p:nvSpPr>
            <p:cNvPr id="57" name="Bogen 56">
              <a:extLst>
                <a:ext uri="{FF2B5EF4-FFF2-40B4-BE49-F238E27FC236}">
                  <a16:creationId xmlns:a16="http://schemas.microsoft.com/office/drawing/2014/main" id="{6FC00BFA-E699-4143-9BEE-CF080391952D}"/>
                </a:ext>
              </a:extLst>
            </p:cNvPr>
            <p:cNvSpPr/>
            <p:nvPr/>
          </p:nvSpPr>
          <p:spPr>
            <a:xfrm rot="7788751">
              <a:off x="5422867" y="598347"/>
              <a:ext cx="1212982" cy="1320244"/>
            </a:xfrm>
            <a:prstGeom prst="arc">
              <a:avLst>
                <a:gd name="adj1" fmla="val 16200000"/>
                <a:gd name="adj2" fmla="val 340286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74939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0" grpId="0" animBg="1"/>
      <p:bldP spid="16" grpId="0"/>
      <p:bldP spid="2" grpId="0"/>
      <p:bldP spid="40" grpId="0"/>
      <p:bldP spid="41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 animBg="1"/>
      <p:bldP spid="55" grpId="0"/>
      <p:bldP spid="5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Hayo Schmitt</cp:lastModifiedBy>
  <cp:revision>7</cp:revision>
  <dcterms:created xsi:type="dcterms:W3CDTF">2020-05-27T05:59:38Z</dcterms:created>
  <dcterms:modified xsi:type="dcterms:W3CDTF">2020-05-29T09:35:55Z</dcterms:modified>
</cp:coreProperties>
</file>