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21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00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24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63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32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56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29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018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9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06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8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E1E40-DF97-47EF-93C3-FBDDE9624C6C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A47D2-CAC3-4FEE-AE45-71A4ADACC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67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llipse 29"/>
          <p:cNvSpPr/>
          <p:nvPr/>
        </p:nvSpPr>
        <p:spPr>
          <a:xfrm>
            <a:off x="7568768" y="3450522"/>
            <a:ext cx="468891" cy="48332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1614635" y="3441805"/>
            <a:ext cx="468891" cy="4833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998951" y="0"/>
            <a:ext cx="8194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Einfache Potenzgleichungen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377543" y="1285748"/>
            <a:ext cx="1436914" cy="32657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1468273" y="1913709"/>
                <a:ext cx="9823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=625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273" y="1913709"/>
                <a:ext cx="982385" cy="276999"/>
              </a:xfrm>
              <a:prstGeom prst="rect">
                <a:avLst/>
              </a:prstGeom>
              <a:blipFill>
                <a:blip r:embed="rId2"/>
                <a:stretch>
                  <a:fillRect l="-3106" t="-4444" r="-559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919549" y="1842536"/>
                <a:ext cx="534313" cy="34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</m:t>
                      </m:r>
                      <m:rad>
                        <m:ra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/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549" y="1842536"/>
                <a:ext cx="534313" cy="348172"/>
              </a:xfrm>
              <a:prstGeom prst="rect">
                <a:avLst/>
              </a:prstGeom>
              <a:blipFill>
                <a:blip r:embed="rId3"/>
                <a:stretch>
                  <a:fillRect l="-14773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1259530" y="2444452"/>
                <a:ext cx="1399870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625</m:t>
                          </m:r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530" y="2444452"/>
                <a:ext cx="1399870" cy="315214"/>
              </a:xfrm>
              <a:prstGeom prst="rect">
                <a:avLst/>
              </a:prstGeom>
              <a:blipFill>
                <a:blip r:embed="rId4"/>
                <a:stretch>
                  <a:fillRect l="-2620" r="-3930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726372" y="2911062"/>
                <a:ext cx="1233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=+5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72" y="2911062"/>
                <a:ext cx="1233093" cy="276999"/>
              </a:xfrm>
              <a:prstGeom prst="rect">
                <a:avLst/>
              </a:prstGeom>
              <a:blipFill>
                <a:blip r:embed="rId5"/>
                <a:stretch>
                  <a:fillRect l="-2970" r="-4455" b="-1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2303002" y="2911062"/>
                <a:ext cx="15983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𝑢𝑛𝑑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002" y="2911062"/>
                <a:ext cx="1598386" cy="276999"/>
              </a:xfrm>
              <a:prstGeom prst="rect">
                <a:avLst/>
              </a:prstGeom>
              <a:blipFill>
                <a:blip r:embed="rId6"/>
                <a:stretch>
                  <a:fillRect l="-3435" r="-3435" b="-1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7446707" y="1878122"/>
                <a:ext cx="1514582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+1024=0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707" y="1878122"/>
                <a:ext cx="1514582" cy="280077"/>
              </a:xfrm>
              <a:prstGeom prst="rect">
                <a:avLst/>
              </a:prstGeom>
              <a:blipFill>
                <a:blip r:embed="rId7"/>
                <a:stretch>
                  <a:fillRect l="-2016" t="-4348" r="-3226" b="-86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9838509" y="1913708"/>
                <a:ext cx="9153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−1024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8509" y="1913708"/>
                <a:ext cx="915315" cy="276999"/>
              </a:xfrm>
              <a:prstGeom prst="rect">
                <a:avLst/>
              </a:prstGeom>
              <a:blipFill>
                <a:blip r:embed="rId8"/>
                <a:stretch>
                  <a:fillRect l="-8667" t="-2222" r="-60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7219961" y="2457316"/>
                <a:ext cx="167648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=−1024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961" y="2457316"/>
                <a:ext cx="1676485" cy="280077"/>
              </a:xfrm>
              <a:prstGeom prst="rect">
                <a:avLst/>
              </a:prstGeom>
              <a:blipFill>
                <a:blip r:embed="rId9"/>
                <a:stretch>
                  <a:fillRect l="-1818" t="-4348" r="-3273" b="-86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9221962" y="2970919"/>
                <a:ext cx="1233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1962" y="2970919"/>
                <a:ext cx="1233093" cy="276999"/>
              </a:xfrm>
              <a:prstGeom prst="rect">
                <a:avLst/>
              </a:prstGeom>
              <a:blipFill>
                <a:blip r:embed="rId10"/>
                <a:stretch>
                  <a:fillRect l="-2970" r="-3960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9838509" y="2360320"/>
                <a:ext cx="534313" cy="34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</m:t>
                      </m:r>
                      <m:rad>
                        <m:ra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/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8509" y="2360320"/>
                <a:ext cx="534313" cy="348172"/>
              </a:xfrm>
              <a:prstGeom prst="rect">
                <a:avLst/>
              </a:prstGeom>
              <a:blipFill>
                <a:blip r:embed="rId11"/>
                <a:stretch>
                  <a:fillRect l="-14773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bgerundetes Rechteck 15"/>
          <p:cNvSpPr/>
          <p:nvPr/>
        </p:nvSpPr>
        <p:spPr>
          <a:xfrm>
            <a:off x="254492" y="3460819"/>
            <a:ext cx="5695405" cy="4452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Welche Zahl, 4x mit sich selbst multipliziert, ergibt 625?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114177" y="4450545"/>
            <a:ext cx="1469805" cy="33046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</a:rPr>
              <a:t>geradzahlig</a:t>
            </a:r>
            <a:r>
              <a:rPr lang="de-DE" b="1" dirty="0" smtClean="0">
                <a:solidFill>
                  <a:schemeClr val="tx1"/>
                </a:solidFill>
              </a:rPr>
              <a:t>!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3102194" y="4268592"/>
                <a:ext cx="18611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+4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194" y="4268592"/>
                <a:ext cx="1861151" cy="276999"/>
              </a:xfrm>
              <a:prstGeom prst="rect">
                <a:avLst/>
              </a:prstGeom>
              <a:blipFill>
                <a:blip r:embed="rId12"/>
                <a:stretch>
                  <a:fillRect r="-262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3102193" y="4710139"/>
                <a:ext cx="18611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+4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193" y="4710139"/>
                <a:ext cx="1861151" cy="276999"/>
              </a:xfrm>
              <a:prstGeom prst="rect">
                <a:avLst/>
              </a:prstGeom>
              <a:blipFill>
                <a:blip r:embed="rId13"/>
                <a:stretch>
                  <a:fillRect r="-262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Gerade Verbindung mit Pfeil 21"/>
          <p:cNvCxnSpPr>
            <a:stCxn id="18" idx="3"/>
            <a:endCxn id="19" idx="1"/>
          </p:cNvCxnSpPr>
          <p:nvPr/>
        </p:nvCxnSpPr>
        <p:spPr>
          <a:xfrm flipV="1">
            <a:off x="2583982" y="4407092"/>
            <a:ext cx="518212" cy="2086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8" idx="3"/>
            <a:endCxn id="20" idx="1"/>
          </p:cNvCxnSpPr>
          <p:nvPr/>
        </p:nvCxnSpPr>
        <p:spPr>
          <a:xfrm>
            <a:off x="2583982" y="4615779"/>
            <a:ext cx="518211" cy="232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bgerundetes Rechteck 28"/>
          <p:cNvSpPr/>
          <p:nvPr/>
        </p:nvSpPr>
        <p:spPr>
          <a:xfrm>
            <a:off x="6259052" y="3460817"/>
            <a:ext cx="5695405" cy="4452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Welche Zahl, 5x mit sich selbst multipliziert, ergibt -1024?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7068310" y="4347482"/>
            <a:ext cx="1469805" cy="536593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nicht </a:t>
            </a:r>
            <a:r>
              <a:rPr lang="de-DE" b="1" dirty="0" err="1" smtClean="0">
                <a:solidFill>
                  <a:schemeClr val="tx1"/>
                </a:solidFill>
              </a:rPr>
              <a:t>geradzahlig</a:t>
            </a:r>
            <a:r>
              <a:rPr lang="de-DE" b="1" dirty="0" smtClean="0">
                <a:solidFill>
                  <a:schemeClr val="tx1"/>
                </a:solidFill>
              </a:rPr>
              <a:t>!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8892673" y="4474221"/>
                <a:ext cx="24070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de-DE" dirty="0" smtClean="0"/>
                  <a:t>8</a:t>
                </a:r>
                <a:endParaRPr lang="de-DE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2673" y="4474221"/>
                <a:ext cx="2407006" cy="276999"/>
              </a:xfrm>
              <a:prstGeom prst="rect">
                <a:avLst/>
              </a:prstGeom>
              <a:blipFill>
                <a:blip r:embed="rId14"/>
                <a:stretch>
                  <a:fillRect t="-28889" r="-4810" b="-5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bgerundetes Rechteck 33"/>
          <p:cNvSpPr/>
          <p:nvPr/>
        </p:nvSpPr>
        <p:spPr>
          <a:xfrm>
            <a:off x="5377542" y="2263628"/>
            <a:ext cx="1436914" cy="66603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tx1"/>
                </a:solidFill>
              </a:rPr>
              <a:t>n-te </a:t>
            </a:r>
            <a:r>
              <a:rPr lang="de-DE" b="1" dirty="0" smtClean="0">
                <a:solidFill>
                  <a:schemeClr val="tx1"/>
                </a:solidFill>
              </a:rPr>
              <a:t>Wurzel ziehen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254492" y="5512526"/>
            <a:ext cx="11699965" cy="122790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Beim Lösen von Potenzgleichungen muss man beim Wurzelziehen darauf achten, dass bei </a:t>
            </a:r>
            <a:r>
              <a:rPr lang="de-DE" b="1" dirty="0" err="1" smtClean="0"/>
              <a:t>ungeradzahligen</a:t>
            </a:r>
            <a:r>
              <a:rPr lang="de-DE" b="1" dirty="0" smtClean="0"/>
              <a:t> Exponenten der Radikand auch negativ sein kann. Variablen mit </a:t>
            </a:r>
            <a:r>
              <a:rPr lang="de-DE" b="1" dirty="0" err="1" smtClean="0"/>
              <a:t>geradzahligem</a:t>
            </a:r>
            <a:r>
              <a:rPr lang="de-DE" b="1" dirty="0" smtClean="0"/>
              <a:t> Exponenten erzeugen bei der Lösung 2 Ergebnisse (positiv und negativ), Variablen mit </a:t>
            </a:r>
            <a:r>
              <a:rPr lang="de-DE" b="1" dirty="0" err="1" smtClean="0"/>
              <a:t>ungeradzahligem</a:t>
            </a:r>
            <a:r>
              <a:rPr lang="de-DE" b="1" dirty="0" smtClean="0"/>
              <a:t> Exponenten nur 1 Ergebnis (entweder positiv oder negativ).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7219961" y="2936350"/>
                <a:ext cx="170123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−1024</m:t>
                          </m:r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961" y="2936350"/>
                <a:ext cx="1701235" cy="309637"/>
              </a:xfrm>
              <a:prstGeom prst="rect">
                <a:avLst/>
              </a:prstGeom>
              <a:blipFill>
                <a:blip r:embed="rId15"/>
                <a:stretch>
                  <a:fillRect l="-1792" r="-3226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021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7" grpId="0" animBg="1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8" grpId="0" animBg="1"/>
      <p:bldP spid="19" grpId="0"/>
      <p:bldP spid="20" grpId="0"/>
      <p:bldP spid="29" grpId="0" animBg="1"/>
      <p:bldP spid="31" grpId="0" animBg="1"/>
      <p:bldP spid="32" grpId="0"/>
      <p:bldP spid="34" grpId="0" animBg="1"/>
      <p:bldP spid="35" grpId="0" animBg="1"/>
      <p:bldP spid="36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5</cp:revision>
  <dcterms:created xsi:type="dcterms:W3CDTF">2020-04-14T09:46:28Z</dcterms:created>
  <dcterms:modified xsi:type="dcterms:W3CDTF">2020-04-14T10:05:55Z</dcterms:modified>
</cp:coreProperties>
</file>