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92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3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21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70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54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56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2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91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31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60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9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6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AD876-767B-403E-9441-3361DF2E54F7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71FB4-4E86-4AD3-BF74-F615188A09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25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55618" y="171884"/>
            <a:ext cx="10280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Einfache Potenzfunktionen ablesen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9005" y="1627958"/>
            <a:ext cx="1371600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685108" y="1627958"/>
            <a:ext cx="4410892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die Funktionsgleichung. 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2581547"/>
            <a:ext cx="5834743" cy="331470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6200503" y="1636121"/>
            <a:ext cx="1371600" cy="2873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7676606" y="1627957"/>
            <a:ext cx="4249783" cy="287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Um welchen Exponenten handelt es sich?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7676605" y="1987186"/>
            <a:ext cx="4249783" cy="28738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Eigenschaften von Potenzfunktionen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7676606" y="2346415"/>
            <a:ext cx="783772" cy="47026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hier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677486" y="2396880"/>
            <a:ext cx="3248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Exponent ist negativ und gerade</a:t>
            </a:r>
            <a:endParaRPr lang="de-DE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6200503" y="3429001"/>
            <a:ext cx="1371600" cy="2873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7676605" y="3429000"/>
            <a:ext cx="4249783" cy="287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Verschiebungsform aufstellen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8876212" y="4113165"/>
                <a:ext cx="252691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 ±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6212" y="4113165"/>
                <a:ext cx="2526910" cy="314766"/>
              </a:xfrm>
              <a:prstGeom prst="rect">
                <a:avLst/>
              </a:prstGeom>
              <a:blipFill>
                <a:blip r:embed="rId3"/>
                <a:stretch>
                  <a:fillRect l="-2892" t="-1961" r="-964" b="-35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Pfeil nach rechts 15"/>
          <p:cNvSpPr/>
          <p:nvPr/>
        </p:nvSpPr>
        <p:spPr>
          <a:xfrm>
            <a:off x="7676606" y="4041322"/>
            <a:ext cx="783772" cy="47026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hier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7" name="Abgerundete rechteckige Legende 16"/>
          <p:cNvSpPr/>
          <p:nvPr/>
        </p:nvSpPr>
        <p:spPr>
          <a:xfrm>
            <a:off x="8876212" y="4797439"/>
            <a:ext cx="1385047" cy="605118"/>
          </a:xfrm>
          <a:prstGeom prst="wedgeRoundRectCallout">
            <a:avLst>
              <a:gd name="adj1" fmla="val 60415"/>
              <a:gd name="adj2" fmla="val -1107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Verschiebung in x-Richtung</a:t>
            </a:r>
            <a:endParaRPr lang="de-DE" sz="1600" dirty="0"/>
          </a:p>
        </p:txBody>
      </p:sp>
      <p:sp>
        <p:nvSpPr>
          <p:cNvPr id="18" name="Abgerundete rechteckige Legende 17"/>
          <p:cNvSpPr/>
          <p:nvPr/>
        </p:nvSpPr>
        <p:spPr>
          <a:xfrm>
            <a:off x="10541341" y="4797439"/>
            <a:ext cx="1385047" cy="605118"/>
          </a:xfrm>
          <a:prstGeom prst="wedgeRoundRectCallout">
            <a:avLst>
              <a:gd name="adj1" fmla="val 7738"/>
              <a:gd name="adj2" fmla="val -1124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Verschiebung in y-Richtung</a:t>
            </a:r>
            <a:endParaRPr lang="de-DE" sz="1600" dirty="0"/>
          </a:p>
        </p:txBody>
      </p:sp>
      <p:cxnSp>
        <p:nvCxnSpPr>
          <p:cNvPr id="20" name="Gerader Verbinder 19"/>
          <p:cNvCxnSpPr/>
          <p:nvPr/>
        </p:nvCxnSpPr>
        <p:spPr>
          <a:xfrm>
            <a:off x="3762103" y="2581546"/>
            <a:ext cx="0" cy="331470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3534591" y="5129301"/>
            <a:ext cx="455023" cy="51703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8674451" y="5641327"/>
                <a:ext cx="8942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451" y="5641327"/>
                <a:ext cx="894284" cy="307777"/>
              </a:xfrm>
              <a:prstGeom prst="rect">
                <a:avLst/>
              </a:prstGeom>
              <a:blipFill>
                <a:blip r:embed="rId4"/>
                <a:stretch>
                  <a:fillRect l="-7483" r="-5442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feil nach rechts 22"/>
          <p:cNvSpPr/>
          <p:nvPr/>
        </p:nvSpPr>
        <p:spPr>
          <a:xfrm>
            <a:off x="7676605" y="5560085"/>
            <a:ext cx="783772" cy="47026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hier</a:t>
            </a:r>
            <a:endParaRPr lang="de-DE" sz="1400" b="1" dirty="0">
              <a:solidFill>
                <a:schemeClr val="tx1"/>
              </a:solidFill>
            </a:endParaRPr>
          </a:p>
        </p:txBody>
      </p:sp>
      <p:cxnSp>
        <p:nvCxnSpPr>
          <p:cNvPr id="25" name="Gerader Verbinder 24"/>
          <p:cNvCxnSpPr/>
          <p:nvPr/>
        </p:nvCxnSpPr>
        <p:spPr>
          <a:xfrm>
            <a:off x="303460" y="4011299"/>
            <a:ext cx="583474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2378696" y="3762390"/>
            <a:ext cx="455023" cy="51703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0261259" y="5641326"/>
                <a:ext cx="8686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259" y="5641326"/>
                <a:ext cx="868636" cy="307777"/>
              </a:xfrm>
              <a:prstGeom prst="rect">
                <a:avLst/>
              </a:prstGeom>
              <a:blipFill>
                <a:blip r:embed="rId5"/>
                <a:stretch>
                  <a:fillRect l="-4196" r="-6294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Abgerundetes Rechteck 29"/>
              <p:cNvSpPr/>
              <p:nvPr/>
            </p:nvSpPr>
            <p:spPr>
              <a:xfrm>
                <a:off x="1685108" y="6107258"/>
                <a:ext cx="4410892" cy="657076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Abgerundetes 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108" y="6107258"/>
                <a:ext cx="4410892" cy="65707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9568735" y="2843385"/>
                <a:ext cx="1111330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8735" y="2843385"/>
                <a:ext cx="1111330" cy="377667"/>
              </a:xfrm>
              <a:prstGeom prst="rect">
                <a:avLst/>
              </a:prstGeom>
              <a:blipFill>
                <a:blip r:embed="rId7"/>
                <a:stretch>
                  <a:fillRect l="-4396" r="-3297" b="-16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29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21" grpId="0" animBg="1"/>
      <p:bldP spid="22" grpId="0"/>
      <p:bldP spid="23" grpId="0" animBg="1"/>
      <p:bldP spid="27" grpId="0" animBg="1"/>
      <p:bldP spid="28" grpId="0"/>
      <p:bldP spid="30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7" y="1455274"/>
            <a:ext cx="6019800" cy="3314700"/>
          </a:xfrm>
          <a:prstGeom prst="rect">
            <a:avLst/>
          </a:prstGeom>
        </p:spPr>
      </p:pic>
      <p:sp>
        <p:nvSpPr>
          <p:cNvPr id="4" name="Abgerundetes Rechteck 3"/>
          <p:cNvSpPr/>
          <p:nvPr/>
        </p:nvSpPr>
        <p:spPr>
          <a:xfrm>
            <a:off x="209005" y="685423"/>
            <a:ext cx="1371600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685108" y="685423"/>
            <a:ext cx="4410892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die Funktionsgleichung.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200503" y="693586"/>
            <a:ext cx="1371600" cy="2873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7676606" y="685422"/>
            <a:ext cx="4249783" cy="287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Um welchen Exponenten handelt es sich?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7676604" y="1044651"/>
            <a:ext cx="4249783" cy="28738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Eigenschaften von Potenzfunktionen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Pfeil nach rechts 9"/>
          <p:cNvSpPr/>
          <p:nvPr/>
        </p:nvSpPr>
        <p:spPr>
          <a:xfrm>
            <a:off x="7676606" y="1403880"/>
            <a:ext cx="783772" cy="47026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hier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674451" y="1431385"/>
            <a:ext cx="3495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Exponent ist negativ und ungerade</a:t>
            </a:r>
            <a:endParaRPr lang="de-DE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200503" y="2716113"/>
            <a:ext cx="1371600" cy="2873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7676605" y="2716112"/>
            <a:ext cx="4249783" cy="287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Verschiebungsform aufstellen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8876212" y="3400277"/>
                <a:ext cx="252691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 ±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6212" y="3400277"/>
                <a:ext cx="2526910" cy="314766"/>
              </a:xfrm>
              <a:prstGeom prst="rect">
                <a:avLst/>
              </a:prstGeom>
              <a:blipFill>
                <a:blip r:embed="rId3"/>
                <a:stretch>
                  <a:fillRect l="-2892" t="-1961" r="-964" b="-35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feil nach rechts 14"/>
          <p:cNvSpPr/>
          <p:nvPr/>
        </p:nvSpPr>
        <p:spPr>
          <a:xfrm>
            <a:off x="7676606" y="3328434"/>
            <a:ext cx="783772" cy="47026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hier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6" name="Abgerundete rechteckige Legende 15"/>
          <p:cNvSpPr/>
          <p:nvPr/>
        </p:nvSpPr>
        <p:spPr>
          <a:xfrm>
            <a:off x="8876212" y="4084551"/>
            <a:ext cx="1385047" cy="605118"/>
          </a:xfrm>
          <a:prstGeom prst="wedgeRoundRectCallout">
            <a:avLst>
              <a:gd name="adj1" fmla="val 60415"/>
              <a:gd name="adj2" fmla="val -1107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Verschiebung in x-Richtung</a:t>
            </a:r>
            <a:endParaRPr lang="de-DE" sz="1600" dirty="0"/>
          </a:p>
        </p:txBody>
      </p:sp>
      <p:sp>
        <p:nvSpPr>
          <p:cNvPr id="17" name="Abgerundete rechteckige Legende 16"/>
          <p:cNvSpPr/>
          <p:nvPr/>
        </p:nvSpPr>
        <p:spPr>
          <a:xfrm>
            <a:off x="10541341" y="4084551"/>
            <a:ext cx="1385047" cy="605118"/>
          </a:xfrm>
          <a:prstGeom prst="wedgeRoundRectCallout">
            <a:avLst>
              <a:gd name="adj1" fmla="val 7738"/>
              <a:gd name="adj2" fmla="val -1124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Verschiebung in y-Richtung</a:t>
            </a:r>
            <a:endParaRPr lang="de-DE" sz="1600" dirty="0"/>
          </a:p>
        </p:txBody>
      </p:sp>
      <p:cxnSp>
        <p:nvCxnSpPr>
          <p:cNvPr id="18" name="Gerader Verbinder 17"/>
          <p:cNvCxnSpPr/>
          <p:nvPr/>
        </p:nvCxnSpPr>
        <p:spPr>
          <a:xfrm>
            <a:off x="3177836" y="1455274"/>
            <a:ext cx="0" cy="331470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405347" y="2342773"/>
            <a:ext cx="455023" cy="51703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8674451" y="4928439"/>
                <a:ext cx="8942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451" y="4928439"/>
                <a:ext cx="894284" cy="307777"/>
              </a:xfrm>
              <a:prstGeom prst="rect">
                <a:avLst/>
              </a:prstGeom>
              <a:blipFill>
                <a:blip r:embed="rId4"/>
                <a:stretch>
                  <a:fillRect l="-7483" r="-5442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feil nach rechts 20"/>
          <p:cNvSpPr/>
          <p:nvPr/>
        </p:nvSpPr>
        <p:spPr>
          <a:xfrm>
            <a:off x="7676605" y="4847197"/>
            <a:ext cx="783772" cy="47026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hier</a:t>
            </a:r>
            <a:endParaRPr lang="de-DE" sz="1400" b="1" dirty="0">
              <a:solidFill>
                <a:schemeClr val="tx1"/>
              </a:solidFill>
            </a:endParaRPr>
          </a:p>
        </p:txBody>
      </p:sp>
      <p:cxnSp>
        <p:nvCxnSpPr>
          <p:cNvPr id="22" name="Gerader Verbinder 21"/>
          <p:cNvCxnSpPr/>
          <p:nvPr/>
        </p:nvCxnSpPr>
        <p:spPr>
          <a:xfrm>
            <a:off x="97597" y="2590462"/>
            <a:ext cx="583474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2950324" y="3269606"/>
            <a:ext cx="455023" cy="51703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0261259" y="4928438"/>
                <a:ext cx="8686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259" y="4928438"/>
                <a:ext cx="868636" cy="307777"/>
              </a:xfrm>
              <a:prstGeom prst="rect">
                <a:avLst/>
              </a:prstGeom>
              <a:blipFill>
                <a:blip r:embed="rId5"/>
                <a:stretch>
                  <a:fillRect l="-4196" r="-6294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Abgerundetes Rechteck 24"/>
              <p:cNvSpPr/>
              <p:nvPr/>
            </p:nvSpPr>
            <p:spPr>
              <a:xfrm>
                <a:off x="1685108" y="5164723"/>
                <a:ext cx="4410892" cy="657076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5" name="Abgerundetes 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108" y="5164723"/>
                <a:ext cx="4410892" cy="65707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9342584" y="1900067"/>
                <a:ext cx="1111330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584" y="1900067"/>
                <a:ext cx="1111330" cy="377667"/>
              </a:xfrm>
              <a:prstGeom prst="rect">
                <a:avLst/>
              </a:prstGeom>
              <a:blipFill>
                <a:blip r:embed="rId7"/>
                <a:stretch>
                  <a:fillRect l="-4396" t="-1613" r="-32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18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9" grpId="0" animBg="1"/>
      <p:bldP spid="20" grpId="0"/>
      <p:bldP spid="21" grpId="0" animBg="1"/>
      <p:bldP spid="23" grpId="0" animBg="1"/>
      <p:bldP spid="24" grpId="0"/>
      <p:bldP spid="25" grpId="0" animBg="1"/>
      <p:bldP spid="2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Breitbild</PresentationFormat>
  <Paragraphs>37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2020-04-24T17:08:31Z</dcterms:created>
  <dcterms:modified xsi:type="dcterms:W3CDTF">2020-04-24T17:34:28Z</dcterms:modified>
</cp:coreProperties>
</file>