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07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07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85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52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74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87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23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82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68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2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32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EB130-4030-4894-A1A9-F9BC63A54B11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16AE-C3CA-469F-B75E-55AFE2BCF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7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1271" y="0"/>
            <a:ext cx="11889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Bestimmung der Laufzeit beim </a:t>
            </a:r>
            <a:r>
              <a:rPr lang="de-DE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inseszins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52697" y="1227909"/>
            <a:ext cx="1635223" cy="32657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bisher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Abgerundetes Rechteck 5"/>
              <p:cNvSpPr/>
              <p:nvPr/>
            </p:nvSpPr>
            <p:spPr>
              <a:xfrm>
                <a:off x="2477626" y="1102001"/>
                <a:ext cx="5294610" cy="612392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626" y="1102001"/>
                <a:ext cx="5294610" cy="61239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Abgerundetes Rechteck 7"/>
              <p:cNvSpPr/>
              <p:nvPr/>
            </p:nvSpPr>
            <p:spPr>
              <a:xfrm>
                <a:off x="352697" y="2322117"/>
                <a:ext cx="1489166" cy="29922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2322117"/>
                <a:ext cx="1489166" cy="299228"/>
              </a:xfrm>
              <a:prstGeom prst="roundRect">
                <a:avLst/>
              </a:prstGeom>
              <a:blipFill>
                <a:blip r:embed="rId3"/>
                <a:stretch>
                  <a:fillRect t="-19608" b="-392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2487960" y="2287674"/>
                <a:ext cx="1547026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960" y="2287674"/>
                <a:ext cx="1547026" cy="369332"/>
              </a:xfrm>
              <a:prstGeom prst="rect">
                <a:avLst/>
              </a:prstGeom>
              <a:blipFill>
                <a:blip r:embed="rId4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Abgerundetes Rechteck 9"/>
              <p:cNvSpPr/>
              <p:nvPr/>
            </p:nvSpPr>
            <p:spPr>
              <a:xfrm>
                <a:off x="352697" y="2962197"/>
                <a:ext cx="1489166" cy="326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2962197"/>
                <a:ext cx="1489166" cy="326572"/>
              </a:xfrm>
              <a:prstGeom prst="roundRect">
                <a:avLst/>
              </a:prstGeom>
              <a:blipFill>
                <a:blip r:embed="rId5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2701128" y="2796675"/>
                <a:ext cx="1120691" cy="65761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128" y="2796675"/>
                <a:ext cx="1120691" cy="6576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Abgerundetes Rechteck 11"/>
              <p:cNvSpPr/>
              <p:nvPr/>
            </p:nvSpPr>
            <p:spPr>
              <a:xfrm>
                <a:off x="352697" y="3928849"/>
                <a:ext cx="1489166" cy="326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2" name="Abgerundetes 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3928849"/>
                <a:ext cx="1489166" cy="326572"/>
              </a:xfrm>
              <a:prstGeom prst="roundRect">
                <a:avLst/>
              </a:prstGeom>
              <a:blipFill>
                <a:blip r:embed="rId7"/>
                <a:stretch>
                  <a:fillRect t="-12500" b="-32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Abgerundetes Rechteck 12"/>
              <p:cNvSpPr/>
              <p:nvPr/>
            </p:nvSpPr>
            <p:spPr>
              <a:xfrm>
                <a:off x="352697" y="5058718"/>
                <a:ext cx="1489166" cy="326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3" name="Abgerundetes 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5058718"/>
                <a:ext cx="1489166" cy="326572"/>
              </a:xfrm>
              <a:prstGeom prst="roundRect">
                <a:avLst/>
              </a:prstGeom>
              <a:blipFill>
                <a:blip r:embed="rId8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2670254" y="3636785"/>
                <a:ext cx="1182440" cy="9106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254" y="3636785"/>
                <a:ext cx="1182440" cy="9106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987920" y="4729978"/>
                <a:ext cx="2547108" cy="98405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𝑲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𝑲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920" y="4729978"/>
                <a:ext cx="2547108" cy="9840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bgerundetes Rechteck 15"/>
          <p:cNvSpPr/>
          <p:nvPr/>
        </p:nvSpPr>
        <p:spPr>
          <a:xfrm>
            <a:off x="352697" y="6158432"/>
            <a:ext cx="1489166" cy="28874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 smtClean="0">
                <a:solidFill>
                  <a:schemeClr val="tx1"/>
                </a:solidFill>
              </a:rPr>
              <a:t>Laufzeit n</a:t>
            </a:r>
            <a:endParaRPr lang="de-DE" b="1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/>
              <p:cNvSpPr/>
              <p:nvPr/>
            </p:nvSpPr>
            <p:spPr>
              <a:xfrm>
                <a:off x="5715486" y="2241507"/>
                <a:ext cx="17009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486" y="2241507"/>
                <a:ext cx="1700978" cy="400110"/>
              </a:xfrm>
              <a:prstGeom prst="rect">
                <a:avLst/>
              </a:prstGeom>
              <a:blipFill>
                <a:blip r:embed="rId11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7772236" y="2313568"/>
                <a:ext cx="6805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 :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236" y="2313568"/>
                <a:ext cx="680507" cy="307777"/>
              </a:xfrm>
              <a:prstGeom prst="rect">
                <a:avLst/>
              </a:prstGeom>
              <a:blipFill>
                <a:blip r:embed="rId12"/>
                <a:stretch>
                  <a:fillRect l="-13393" r="-3571" b="-3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eck 18"/>
              <p:cNvSpPr/>
              <p:nvPr/>
            </p:nvSpPr>
            <p:spPr>
              <a:xfrm>
                <a:off x="5217714" y="2733966"/>
                <a:ext cx="1756571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714" y="2733966"/>
                <a:ext cx="1756571" cy="7203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gerundetes Rechteck 20"/>
          <p:cNvSpPr/>
          <p:nvPr/>
        </p:nvSpPr>
        <p:spPr>
          <a:xfrm>
            <a:off x="8595358" y="1256702"/>
            <a:ext cx="3489771" cy="3072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Umkehrfunktion des Exponierens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Abgerundetes Rechteck 21"/>
              <p:cNvSpPr/>
              <p:nvPr/>
            </p:nvSpPr>
            <p:spPr>
              <a:xfrm>
                <a:off x="8595358" y="1618021"/>
                <a:ext cx="1457786" cy="55864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𝒍𝒐𝒈</m:t>
                      </m:r>
                    </m:oMath>
                  </m:oMathPara>
                </a14:m>
                <a:endParaRPr lang="de-DE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Abgerundetes 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358" y="1618021"/>
                <a:ext cx="1457786" cy="558649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7781221" y="2976561"/>
                <a:ext cx="610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𝒍𝒐𝒈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221" y="2976561"/>
                <a:ext cx="610745" cy="307777"/>
              </a:xfrm>
              <a:prstGeom prst="rect">
                <a:avLst/>
              </a:prstGeom>
              <a:blipFill>
                <a:blip r:embed="rId15"/>
                <a:stretch>
                  <a:fillRect l="-13861" t="-1961" r="-13861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9126114" y="3106563"/>
                <a:ext cx="29590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𝒍𝒐𝒈</m:t>
                          </m:r>
                        </m:fName>
                        <m:e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de-DE" sz="2800" b="1" i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6114" y="3106563"/>
                <a:ext cx="2959015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hteck 27"/>
              <p:cNvSpPr/>
              <p:nvPr/>
            </p:nvSpPr>
            <p:spPr>
              <a:xfrm>
                <a:off x="4875041" y="3661246"/>
                <a:ext cx="2685800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𝒍𝒐𝒈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𝒍𝒐𝒈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htec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041" y="3661246"/>
                <a:ext cx="2685800" cy="7203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Gekrümmter Verbinder 29"/>
          <p:cNvCxnSpPr>
            <a:stCxn id="27" idx="2"/>
            <a:endCxn id="28" idx="3"/>
          </p:cNvCxnSpPr>
          <p:nvPr/>
        </p:nvCxnSpPr>
        <p:spPr>
          <a:xfrm rot="5400000">
            <a:off x="8841253" y="2257039"/>
            <a:ext cx="483959" cy="3044781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hteck 31"/>
              <p:cNvSpPr/>
              <p:nvPr/>
            </p:nvSpPr>
            <p:spPr>
              <a:xfrm>
                <a:off x="4875041" y="4534326"/>
                <a:ext cx="2906180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𝒍𝒐𝒈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𝒍𝒐𝒈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041" y="4534326"/>
                <a:ext cx="2906180" cy="7203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7772237" y="4740599"/>
                <a:ext cx="9872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| :</m:t>
                    </m:r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𝒍𝒐𝒈</m:t>
                    </m:r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de-DE" sz="2000" b="1" dirty="0" smtClean="0"/>
                  <a:t> </a:t>
                </a:r>
                <a:endParaRPr lang="de-DE" sz="2000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237" y="4740599"/>
                <a:ext cx="987258" cy="307777"/>
              </a:xfrm>
              <a:prstGeom prst="rect">
                <a:avLst/>
              </a:prstGeom>
              <a:blipFill>
                <a:blip r:embed="rId19"/>
                <a:stretch>
                  <a:fillRect l="-12346" t="-4000" r="-2469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Abgerundetes Rechteck 25"/>
              <p:cNvSpPr/>
              <p:nvPr/>
            </p:nvSpPr>
            <p:spPr>
              <a:xfrm>
                <a:off x="9614261" y="2362292"/>
                <a:ext cx="2470868" cy="55864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𝑳𝒐𝒈𝒂𝒓𝒊𝒕𝒉𝒎𝒆𝒏𝒈𝒆𝒔𝒆𝒕𝒛</m:t>
                      </m:r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Abgerundetes 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4261" y="2362292"/>
                <a:ext cx="2470868" cy="558649"/>
              </a:xfrm>
              <a:prstGeom prst="roundRect">
                <a:avLst/>
              </a:prstGeom>
              <a:blipFill>
                <a:blip r:embed="rId20"/>
                <a:stretch>
                  <a:fillRect l="-24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hteck 36"/>
              <p:cNvSpPr/>
              <p:nvPr/>
            </p:nvSpPr>
            <p:spPr>
              <a:xfrm>
                <a:off x="2164602" y="5814048"/>
                <a:ext cx="2193741" cy="97751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𝒍𝒐𝒈</m:t>
                          </m:r>
                          <m:f>
                            <m:f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m:rPr>
                              <m:nor/>
                            </m:rPr>
                            <a:rPr lang="de-DE" sz="20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𝒍𝒐𝒈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de-DE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htec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602" y="5814048"/>
                <a:ext cx="2193741" cy="97751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bgerundetes Rechteck 22"/>
          <p:cNvSpPr/>
          <p:nvPr/>
        </p:nvSpPr>
        <p:spPr>
          <a:xfrm>
            <a:off x="10191015" y="1736626"/>
            <a:ext cx="1894114" cy="32144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„logarithmieren“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46" name="Gekrümmter Verbinder 45"/>
          <p:cNvCxnSpPr>
            <a:stCxn id="22" idx="2"/>
            <a:endCxn id="24" idx="3"/>
          </p:cNvCxnSpPr>
          <p:nvPr/>
        </p:nvCxnSpPr>
        <p:spPr>
          <a:xfrm rot="5400000">
            <a:off x="8381219" y="2187418"/>
            <a:ext cx="953780" cy="932285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bgerundetes Rechteck 62"/>
          <p:cNvSpPr/>
          <p:nvPr/>
        </p:nvSpPr>
        <p:spPr>
          <a:xfrm>
            <a:off x="5260334" y="5479548"/>
            <a:ext cx="3005532" cy="254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 unserem Beispiel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8412487" y="5385290"/>
            <a:ext cx="57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geg</a:t>
            </a:r>
            <a:r>
              <a:rPr lang="de-DE" dirty="0" smtClean="0"/>
              <a:t>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/>
              <p:cNvSpPr txBox="1"/>
              <p:nvPr/>
            </p:nvSpPr>
            <p:spPr>
              <a:xfrm>
                <a:off x="9109301" y="5468164"/>
                <a:ext cx="12622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=1000€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301" y="5468164"/>
                <a:ext cx="1262269" cy="276999"/>
              </a:xfrm>
              <a:prstGeom prst="rect">
                <a:avLst/>
              </a:prstGeom>
              <a:blipFill>
                <a:blip r:embed="rId22"/>
                <a:stretch>
                  <a:fillRect l="-3865" r="-4831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/>
              <p:cNvSpPr txBox="1"/>
              <p:nvPr/>
            </p:nvSpPr>
            <p:spPr>
              <a:xfrm>
                <a:off x="9126114" y="5808425"/>
                <a:ext cx="15809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=1307,34€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6114" y="5808425"/>
                <a:ext cx="1580946" cy="276999"/>
              </a:xfrm>
              <a:prstGeom prst="rect">
                <a:avLst/>
              </a:prstGeom>
              <a:blipFill>
                <a:blip r:embed="rId23"/>
                <a:stretch>
                  <a:fillRect l="-3089" r="-3861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/>
              <p:cNvSpPr txBox="1"/>
              <p:nvPr/>
            </p:nvSpPr>
            <p:spPr>
              <a:xfrm>
                <a:off x="9109301" y="6158432"/>
                <a:ext cx="995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=1,5%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301" y="6158432"/>
                <a:ext cx="995081" cy="276999"/>
              </a:xfrm>
              <a:prstGeom prst="rect">
                <a:avLst/>
              </a:prstGeom>
              <a:blipFill>
                <a:blip r:embed="rId24"/>
                <a:stretch>
                  <a:fillRect l="-5488" r="-6098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feld 67"/>
              <p:cNvSpPr txBox="1"/>
              <p:nvPr/>
            </p:nvSpPr>
            <p:spPr>
              <a:xfrm>
                <a:off x="10546275" y="6170176"/>
                <a:ext cx="13118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=1,015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8" name="Textfeld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6275" y="6170176"/>
                <a:ext cx="1311834" cy="276999"/>
              </a:xfrm>
              <a:prstGeom prst="rect">
                <a:avLst/>
              </a:prstGeom>
              <a:blipFill>
                <a:blip r:embed="rId25"/>
                <a:stretch>
                  <a:fillRect l="-2791" r="-4651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Pfeil nach rechts 68"/>
          <p:cNvSpPr/>
          <p:nvPr/>
        </p:nvSpPr>
        <p:spPr>
          <a:xfrm>
            <a:off x="5260334" y="6097369"/>
            <a:ext cx="712412" cy="399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Abgerundetes Rechteck 69"/>
              <p:cNvSpPr/>
              <p:nvPr/>
            </p:nvSpPr>
            <p:spPr>
              <a:xfrm>
                <a:off x="6776700" y="6152559"/>
                <a:ext cx="1489166" cy="28874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de-DE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Abgerundetes Rechtec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700" y="6152559"/>
                <a:ext cx="1489166" cy="288743"/>
              </a:xfrm>
              <a:prstGeom prst="roundRect">
                <a:avLst/>
              </a:prstGeom>
              <a:blipFill>
                <a:blip r:embed="rId26"/>
                <a:stretch>
                  <a:fillRect b="-2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78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1" grpId="0" animBg="1"/>
      <p:bldP spid="22" grpId="0" animBg="1"/>
      <p:bldP spid="24" grpId="0"/>
      <p:bldP spid="27" grpId="0"/>
      <p:bldP spid="28" grpId="0"/>
      <p:bldP spid="32" grpId="0"/>
      <p:bldP spid="34" grpId="0"/>
      <p:bldP spid="26" grpId="0" animBg="1"/>
      <p:bldP spid="37" grpId="0" animBg="1"/>
      <p:bldP spid="23" grpId="0" animBg="1"/>
      <p:bldP spid="63" grpId="0" animBg="1"/>
      <p:bldP spid="64" grpId="0"/>
      <p:bldP spid="65" grpId="0"/>
      <p:bldP spid="66" grpId="0"/>
      <p:bldP spid="67" grpId="0"/>
      <p:bldP spid="68" grpId="0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2020-05-16T07:38:00Z</dcterms:created>
  <dcterms:modified xsi:type="dcterms:W3CDTF">2020-05-25T18:11:18Z</dcterms:modified>
</cp:coreProperties>
</file>