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2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EB130-4030-4894-A1A9-F9BC63A54B11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816AE-C3CA-469F-B75E-55AFE2BCF1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4076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EB130-4030-4894-A1A9-F9BC63A54B11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816AE-C3CA-469F-B75E-55AFE2BCF1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3076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EB130-4030-4894-A1A9-F9BC63A54B11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816AE-C3CA-469F-B75E-55AFE2BCF1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9852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EB130-4030-4894-A1A9-F9BC63A54B11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816AE-C3CA-469F-B75E-55AFE2BCF1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3524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EB130-4030-4894-A1A9-F9BC63A54B11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816AE-C3CA-469F-B75E-55AFE2BCF1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6746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EB130-4030-4894-A1A9-F9BC63A54B11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816AE-C3CA-469F-B75E-55AFE2BCF1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4873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EB130-4030-4894-A1A9-F9BC63A54B11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816AE-C3CA-469F-B75E-55AFE2BCF1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523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EB130-4030-4894-A1A9-F9BC63A54B11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816AE-C3CA-469F-B75E-55AFE2BCF1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1822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EB130-4030-4894-A1A9-F9BC63A54B11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816AE-C3CA-469F-B75E-55AFE2BCF1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4686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EB130-4030-4894-A1A9-F9BC63A54B11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816AE-C3CA-469F-B75E-55AFE2BCF1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8123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EB130-4030-4894-A1A9-F9BC63A54B11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816AE-C3CA-469F-B75E-55AFE2BCF1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2322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EB130-4030-4894-A1A9-F9BC63A54B11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816AE-C3CA-469F-B75E-55AFE2BCF1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8716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51271" y="0"/>
            <a:ext cx="118894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Bestimmung der Laufzeit beim </a:t>
            </a:r>
            <a:r>
              <a:rPr lang="de-DE" sz="5400" b="1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Z</a:t>
            </a:r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inseszins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352697" y="1227909"/>
            <a:ext cx="1635223" cy="326572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bisher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Abgerundetes Rechteck 5"/>
              <p:cNvSpPr/>
              <p:nvPr/>
            </p:nvSpPr>
            <p:spPr>
              <a:xfrm>
                <a:off x="2477626" y="1102001"/>
                <a:ext cx="5294610" cy="612392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de-DE" sz="32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sz="32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32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de-DE" sz="32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de-DE" sz="32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32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𝒒</m:t>
                          </m:r>
                        </m:e>
                        <m:sup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</m:oMath>
                  </m:oMathPara>
                </a14:m>
                <a:endParaRPr lang="de-DE" sz="32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Abgerundetes 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7626" y="1102001"/>
                <a:ext cx="5294610" cy="612392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Abgerundetes Rechteck 7"/>
              <p:cNvSpPr/>
              <p:nvPr/>
            </p:nvSpPr>
            <p:spPr>
              <a:xfrm>
                <a:off x="352697" y="2322117"/>
                <a:ext cx="1489166" cy="299228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gesucht: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de-DE" dirty="0"/>
              </a:p>
            </p:txBody>
          </p:sp>
        </mc:Choice>
        <mc:Fallback xmlns="">
          <p:sp>
            <p:nvSpPr>
              <p:cNvPr id="8" name="Abgerundetes 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697" y="2322117"/>
                <a:ext cx="1489166" cy="299228"/>
              </a:xfrm>
              <a:prstGeom prst="roundRect">
                <a:avLst/>
              </a:prstGeom>
              <a:blipFill>
                <a:blip r:embed="rId3"/>
                <a:stretch>
                  <a:fillRect t="-19608" b="-3921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/>
              <p:cNvSpPr/>
              <p:nvPr/>
            </p:nvSpPr>
            <p:spPr>
              <a:xfrm>
                <a:off x="2487960" y="2287674"/>
                <a:ext cx="1547026" cy="369332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𝒒</m:t>
                          </m:r>
                        </m:e>
                        <m:sup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htec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7960" y="2287674"/>
                <a:ext cx="1547026" cy="369332"/>
              </a:xfrm>
              <a:prstGeom prst="rect">
                <a:avLst/>
              </a:prstGeom>
              <a:blipFill>
                <a:blip r:embed="rId4"/>
                <a:stretch>
                  <a:fillRect b="-476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Abgerundetes Rechteck 9"/>
              <p:cNvSpPr/>
              <p:nvPr/>
            </p:nvSpPr>
            <p:spPr>
              <a:xfrm>
                <a:off x="352697" y="2962197"/>
                <a:ext cx="1489166" cy="326572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gesucht: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de-DE" dirty="0"/>
              </a:p>
            </p:txBody>
          </p:sp>
        </mc:Choice>
        <mc:Fallback xmlns="">
          <p:sp>
            <p:nvSpPr>
              <p:cNvPr id="10" name="Abgerundetes Rechtec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697" y="2962197"/>
                <a:ext cx="1489166" cy="326572"/>
              </a:xfrm>
              <a:prstGeom prst="roundRect">
                <a:avLst/>
              </a:prstGeom>
              <a:blipFill>
                <a:blip r:embed="rId5"/>
                <a:stretch>
                  <a:fillRect t="-14545" b="-3454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/>
              <p:cNvSpPr/>
              <p:nvPr/>
            </p:nvSpPr>
            <p:spPr>
              <a:xfrm>
                <a:off x="2701128" y="2796675"/>
                <a:ext cx="1120691" cy="657616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𝑲</m:t>
                              </m:r>
                            </m:e>
                            <m:sub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𝒒</m:t>
                              </m:r>
                            </m:e>
                            <m:sup>
                              <m: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htec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1128" y="2796675"/>
                <a:ext cx="1120691" cy="65761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Abgerundetes Rechteck 11"/>
              <p:cNvSpPr/>
              <p:nvPr/>
            </p:nvSpPr>
            <p:spPr>
              <a:xfrm>
                <a:off x="352697" y="3928849"/>
                <a:ext cx="1489166" cy="326572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gesucht: 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endParaRPr lang="de-DE" dirty="0"/>
              </a:p>
            </p:txBody>
          </p:sp>
        </mc:Choice>
        <mc:Fallback xmlns="">
          <p:sp>
            <p:nvSpPr>
              <p:cNvPr id="12" name="Abgerundetes Rechtec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697" y="3928849"/>
                <a:ext cx="1489166" cy="326572"/>
              </a:xfrm>
              <a:prstGeom prst="roundRect">
                <a:avLst/>
              </a:prstGeom>
              <a:blipFill>
                <a:blip r:embed="rId7"/>
                <a:stretch>
                  <a:fillRect t="-12500" b="-3214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Abgerundetes Rechteck 12"/>
              <p:cNvSpPr/>
              <p:nvPr/>
            </p:nvSpPr>
            <p:spPr>
              <a:xfrm>
                <a:off x="352697" y="5058718"/>
                <a:ext cx="1489166" cy="326572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gesucht: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de-DE" dirty="0"/>
              </a:p>
            </p:txBody>
          </p:sp>
        </mc:Choice>
        <mc:Fallback xmlns="">
          <p:sp>
            <p:nvSpPr>
              <p:cNvPr id="13" name="Abgerundetes Rechtec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697" y="5058718"/>
                <a:ext cx="1489166" cy="326572"/>
              </a:xfrm>
              <a:prstGeom prst="roundRect">
                <a:avLst/>
              </a:prstGeom>
              <a:blipFill>
                <a:blip r:embed="rId8"/>
                <a:stretch>
                  <a:fillRect t="-14545" b="-3454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hteck 13"/>
              <p:cNvSpPr/>
              <p:nvPr/>
            </p:nvSpPr>
            <p:spPr>
              <a:xfrm>
                <a:off x="2670254" y="3636785"/>
                <a:ext cx="1182440" cy="91069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𝒒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deg>
                        <m:e>
                          <m:f>
                            <m:fPr>
                              <m:ctrlP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de-DE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𝑲</m:t>
                                  </m:r>
                                </m:e>
                                <m:sub>
                                  <m:r>
                                    <a:rPr lang="de-DE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de-DE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𝑲</m:t>
                                  </m:r>
                                </m:e>
                                <m:sub>
                                  <m:r>
                                    <a:rPr lang="de-DE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den>
                          </m:f>
                        </m:e>
                      </m:rad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Rechtec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0254" y="3636785"/>
                <a:ext cx="1182440" cy="9106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/>
              <p:cNvSpPr txBox="1"/>
              <p:nvPr/>
            </p:nvSpPr>
            <p:spPr>
              <a:xfrm>
                <a:off x="1987920" y="4729978"/>
                <a:ext cx="2547108" cy="984052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ctrlP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deg>
                            <m:e>
                              <m:f>
                                <m:fPr>
                                  <m:ctrlPr>
                                    <a:rPr lang="de-DE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de-DE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𝑲</m:t>
                                      </m:r>
                                    </m:e>
                                    <m:sub>
                                      <m:r>
                                        <a:rPr lang="de-DE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de-DE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𝑲</m:t>
                                      </m:r>
                                    </m:e>
                                    <m:sub>
                                      <m:r>
                                        <a:rPr lang="de-DE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𝟎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rad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𝟏𝟎𝟎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7920" y="4729978"/>
                <a:ext cx="2547108" cy="98405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bgerundetes Rechteck 15"/>
          <p:cNvSpPr/>
          <p:nvPr/>
        </p:nvSpPr>
        <p:spPr>
          <a:xfrm>
            <a:off x="352697" y="6158432"/>
            <a:ext cx="1489166" cy="288743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i="1" dirty="0" smtClean="0">
                <a:solidFill>
                  <a:schemeClr val="tx1"/>
                </a:solidFill>
              </a:rPr>
              <a:t>Laufzeit n</a:t>
            </a:r>
            <a:endParaRPr lang="de-DE" b="1" i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hteck 16"/>
              <p:cNvSpPr/>
              <p:nvPr/>
            </p:nvSpPr>
            <p:spPr>
              <a:xfrm>
                <a:off x="5715486" y="2241507"/>
                <a:ext cx="170097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de-DE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de-DE" sz="2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de-DE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de-DE" sz="2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𝒒</m:t>
                          </m:r>
                        </m:e>
                        <m:sup>
                          <m:r>
                            <a:rPr lang="de-DE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</m:oMath>
                  </m:oMathPara>
                </a14:m>
                <a:endParaRPr lang="de-DE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Rechtec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486" y="2241507"/>
                <a:ext cx="1700978" cy="400110"/>
              </a:xfrm>
              <a:prstGeom prst="rect">
                <a:avLst/>
              </a:prstGeom>
              <a:blipFill>
                <a:blip r:embed="rId11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/>
              <p:cNvSpPr txBox="1"/>
              <p:nvPr/>
            </p:nvSpPr>
            <p:spPr>
              <a:xfrm>
                <a:off x="7772236" y="2313568"/>
                <a:ext cx="68050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| :</m:t>
                      </m:r>
                      <m:sSub>
                        <m:sSub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236" y="2313568"/>
                <a:ext cx="680507" cy="307777"/>
              </a:xfrm>
              <a:prstGeom prst="rect">
                <a:avLst/>
              </a:prstGeom>
              <a:blipFill>
                <a:blip r:embed="rId12"/>
                <a:stretch>
                  <a:fillRect l="-13393" r="-3571" b="-34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hteck 18"/>
              <p:cNvSpPr/>
              <p:nvPr/>
            </p:nvSpPr>
            <p:spPr>
              <a:xfrm>
                <a:off x="5217714" y="2733966"/>
                <a:ext cx="1756571" cy="7203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 </m:t>
                      </m:r>
                      <m:sSup>
                        <m:sSupPr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𝒒</m:t>
                          </m:r>
                        </m:e>
                        <m:sup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𝑲</m:t>
                              </m:r>
                            </m:e>
                            <m:sub>
                              <m:r>
                                <a:rPr lang="de-DE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𝑲</m:t>
                              </m:r>
                            </m:e>
                            <m:sub>
                              <m:r>
                                <a:rPr lang="de-DE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de-DE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Rechteck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7714" y="2733966"/>
                <a:ext cx="1756571" cy="72032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bgerundetes Rechteck 20"/>
          <p:cNvSpPr/>
          <p:nvPr/>
        </p:nvSpPr>
        <p:spPr>
          <a:xfrm>
            <a:off x="8595358" y="1256702"/>
            <a:ext cx="3489771" cy="307274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Umkehrfunktion des Exponierens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Abgerundetes Rechteck 21"/>
              <p:cNvSpPr/>
              <p:nvPr/>
            </p:nvSpPr>
            <p:spPr>
              <a:xfrm>
                <a:off x="8595358" y="1618021"/>
                <a:ext cx="1457786" cy="558649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𝒍𝒐𝒈</m:t>
                      </m:r>
                    </m:oMath>
                  </m:oMathPara>
                </a14:m>
                <a:endParaRPr lang="de-DE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Abgerundetes Rechteck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5358" y="1618021"/>
                <a:ext cx="1457786" cy="558649"/>
              </a:xfrm>
              <a:prstGeom prst="round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feld 23"/>
              <p:cNvSpPr txBox="1"/>
              <p:nvPr/>
            </p:nvSpPr>
            <p:spPr>
              <a:xfrm>
                <a:off x="7781221" y="2976561"/>
                <a:ext cx="61074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|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𝒍𝒐𝒈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1221" y="2976561"/>
                <a:ext cx="610745" cy="307777"/>
              </a:xfrm>
              <a:prstGeom prst="rect">
                <a:avLst/>
              </a:prstGeom>
              <a:blipFill>
                <a:blip r:embed="rId15"/>
                <a:stretch>
                  <a:fillRect l="-13861" t="-1961" r="-13861" b="-3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feld 26"/>
              <p:cNvSpPr txBox="1"/>
              <p:nvPr/>
            </p:nvSpPr>
            <p:spPr>
              <a:xfrm>
                <a:off x="9126114" y="3106563"/>
                <a:ext cx="295901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𝒍𝒐𝒈</m:t>
                          </m:r>
                        </m:fName>
                        <m:e>
                          <m:sSup>
                            <m:sSupPr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unc>
                            <m:funcPr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𝒍𝒐𝒈</m:t>
                              </m:r>
                            </m:fName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de-DE" sz="2800" b="1" i="1" dirty="0"/>
              </a:p>
            </p:txBody>
          </p:sp>
        </mc:Choice>
        <mc:Fallback xmlns=""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6114" y="3106563"/>
                <a:ext cx="2959015" cy="43088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hteck 27"/>
              <p:cNvSpPr/>
              <p:nvPr/>
            </p:nvSpPr>
            <p:spPr>
              <a:xfrm>
                <a:off x="4875041" y="3661246"/>
                <a:ext cx="2685800" cy="7203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 </m:t>
                      </m:r>
                      <m:sSup>
                        <m:sSupPr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𝒍𝒐𝒈</m:t>
                          </m:r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𝒒</m:t>
                          </m:r>
                        </m:e>
                        <m:sup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𝒍𝒐𝒈</m:t>
                      </m:r>
                      <m:f>
                        <m:fPr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𝑲</m:t>
                              </m:r>
                            </m:e>
                            <m:sub>
                              <m:r>
                                <a:rPr lang="de-DE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𝑲</m:t>
                              </m:r>
                            </m:e>
                            <m:sub>
                              <m:r>
                                <a:rPr lang="de-DE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de-DE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Rechtec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5041" y="3661246"/>
                <a:ext cx="2685800" cy="72032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Gekrümmter Verbinder 29"/>
          <p:cNvCxnSpPr>
            <a:stCxn id="27" idx="2"/>
            <a:endCxn id="28" idx="3"/>
          </p:cNvCxnSpPr>
          <p:nvPr/>
        </p:nvCxnSpPr>
        <p:spPr>
          <a:xfrm rot="5400000">
            <a:off x="8841253" y="2257039"/>
            <a:ext cx="483959" cy="3044781"/>
          </a:xfrm>
          <a:prstGeom prst="curvedConnector2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hteck 31"/>
              <p:cNvSpPr/>
              <p:nvPr/>
            </p:nvSpPr>
            <p:spPr>
              <a:xfrm>
                <a:off x="4875041" y="4534326"/>
                <a:ext cx="2906180" cy="7203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 </m:t>
                      </m:r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𝒏</m:t>
                      </m:r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𝒍𝒐𝒈</m:t>
                      </m:r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𝒒</m:t>
                      </m:r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𝒍𝒐𝒈</m:t>
                      </m:r>
                      <m:f>
                        <m:fPr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𝑲</m:t>
                              </m:r>
                            </m:e>
                            <m:sub>
                              <m:r>
                                <a:rPr lang="de-DE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𝑲</m:t>
                              </m:r>
                            </m:e>
                            <m:sub>
                              <m:r>
                                <a:rPr lang="de-DE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de-DE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Rechteck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5041" y="4534326"/>
                <a:ext cx="2906180" cy="72032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feld 33"/>
              <p:cNvSpPr txBox="1"/>
              <p:nvPr/>
            </p:nvSpPr>
            <p:spPr>
              <a:xfrm>
                <a:off x="7772237" y="4740599"/>
                <a:ext cx="98725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sz="2000" b="1" i="1" smtClean="0">
                        <a:latin typeface="Cambria Math" panose="02040503050406030204" pitchFamily="18" charset="0"/>
                      </a:rPr>
                      <m:t>| :</m:t>
                    </m:r>
                    <m:r>
                      <a:rPr lang="de-DE" sz="2000" b="1" i="1" smtClean="0">
                        <a:latin typeface="Cambria Math" panose="02040503050406030204" pitchFamily="18" charset="0"/>
                      </a:rPr>
                      <m:t>𝒍𝒐𝒈</m:t>
                    </m:r>
                    <m:r>
                      <a:rPr lang="de-DE" sz="20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2000" b="1" i="1" smtClean="0">
                        <a:latin typeface="Cambria Math" panose="02040503050406030204" pitchFamily="18" charset="0"/>
                      </a:rPr>
                      <m:t>𝒒</m:t>
                    </m:r>
                  </m:oMath>
                </a14:m>
                <a:r>
                  <a:rPr lang="de-DE" sz="2000" b="1" dirty="0" smtClean="0"/>
                  <a:t> </a:t>
                </a:r>
                <a:endParaRPr lang="de-DE" sz="2000" b="1" dirty="0"/>
              </a:p>
            </p:txBody>
          </p:sp>
        </mc:Choice>
        <mc:Fallback xmlns="">
          <p:sp>
            <p:nvSpPr>
              <p:cNvPr id="34" name="Textfeld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237" y="4740599"/>
                <a:ext cx="987258" cy="307777"/>
              </a:xfrm>
              <a:prstGeom prst="rect">
                <a:avLst/>
              </a:prstGeom>
              <a:blipFill>
                <a:blip r:embed="rId19"/>
                <a:stretch>
                  <a:fillRect l="-12346" t="-4000" r="-2469" b="-36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Abgerundetes Rechteck 25"/>
              <p:cNvSpPr/>
              <p:nvPr/>
            </p:nvSpPr>
            <p:spPr>
              <a:xfrm>
                <a:off x="9614261" y="2362292"/>
                <a:ext cx="2470868" cy="558649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𝑳𝒐𝒈𝒂𝒓𝒊𝒕𝒉𝒎𝒆𝒏𝒈𝒆𝒔𝒆𝒕𝒛</m:t>
                      </m:r>
                    </m:oMath>
                  </m:oMathPara>
                </a14:m>
                <a:endParaRPr lang="de-DE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Abgerundetes Rechteck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14261" y="2362292"/>
                <a:ext cx="2470868" cy="558649"/>
              </a:xfrm>
              <a:prstGeom prst="roundRect">
                <a:avLst/>
              </a:prstGeom>
              <a:blipFill>
                <a:blip r:embed="rId20"/>
                <a:stretch>
                  <a:fillRect l="-246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hteck 36"/>
              <p:cNvSpPr/>
              <p:nvPr/>
            </p:nvSpPr>
            <p:spPr>
              <a:xfrm>
                <a:off x="2164602" y="5814048"/>
                <a:ext cx="2193741" cy="977512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 </m:t>
                      </m:r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𝒏</m:t>
                      </m:r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𝒍𝒐𝒈</m:t>
                          </m:r>
                          <m:f>
                            <m:fPr>
                              <m:ctrlPr>
                                <a:rPr lang="de-DE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de-DE" sz="2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𝑲</m:t>
                                  </m:r>
                                </m:e>
                                <m:sub>
                                  <m:r>
                                    <a:rPr lang="de-DE" sz="2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de-DE" sz="2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𝑲</m:t>
                                  </m:r>
                                </m:e>
                                <m:sub>
                                  <m:r>
                                    <a:rPr lang="de-DE" sz="2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den>
                          </m:f>
                          <m:r>
                            <m:rPr>
                              <m:nor/>
                            </m:rPr>
                            <a:rPr lang="de-DE" sz="2000" dirty="0">
                              <a:solidFill>
                                <a:schemeClr val="tx1"/>
                              </a:solidFill>
                            </a:rPr>
                            <m:t> </m:t>
                          </m:r>
                        </m:num>
                        <m:den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𝒍𝒐𝒈</m:t>
                          </m:r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𝒒</m:t>
                          </m:r>
                        </m:den>
                      </m:f>
                    </m:oMath>
                  </m:oMathPara>
                </a14:m>
                <a:endParaRPr lang="de-DE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Rechteck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4602" y="5814048"/>
                <a:ext cx="2193741" cy="97751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bgerundetes Rechteck 22"/>
          <p:cNvSpPr/>
          <p:nvPr/>
        </p:nvSpPr>
        <p:spPr>
          <a:xfrm>
            <a:off x="10191015" y="1736626"/>
            <a:ext cx="1894114" cy="321441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„logarithmieren“</a:t>
            </a:r>
            <a:endParaRPr lang="de-DE" b="1" dirty="0">
              <a:solidFill>
                <a:schemeClr val="tx1"/>
              </a:solidFill>
            </a:endParaRPr>
          </a:p>
        </p:txBody>
      </p:sp>
      <p:cxnSp>
        <p:nvCxnSpPr>
          <p:cNvPr id="46" name="Gekrümmter Verbinder 45"/>
          <p:cNvCxnSpPr>
            <a:stCxn id="22" idx="2"/>
            <a:endCxn id="24" idx="3"/>
          </p:cNvCxnSpPr>
          <p:nvPr/>
        </p:nvCxnSpPr>
        <p:spPr>
          <a:xfrm rot="5400000">
            <a:off x="8381219" y="2187418"/>
            <a:ext cx="953780" cy="932285"/>
          </a:xfrm>
          <a:prstGeom prst="curvedConnector2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Abgerundetes Rechteck 62"/>
          <p:cNvSpPr/>
          <p:nvPr/>
        </p:nvSpPr>
        <p:spPr>
          <a:xfrm>
            <a:off x="5260334" y="5479548"/>
            <a:ext cx="3005532" cy="254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Zurück zu unserem Beispiel</a:t>
            </a:r>
            <a:endParaRPr lang="de-DE" dirty="0"/>
          </a:p>
        </p:txBody>
      </p:sp>
      <p:sp>
        <p:nvSpPr>
          <p:cNvPr id="64" name="Textfeld 63"/>
          <p:cNvSpPr txBox="1"/>
          <p:nvPr/>
        </p:nvSpPr>
        <p:spPr>
          <a:xfrm>
            <a:off x="8412487" y="5385290"/>
            <a:ext cx="578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geg</a:t>
            </a:r>
            <a:r>
              <a:rPr lang="de-DE" dirty="0" smtClean="0"/>
              <a:t>: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feld 64"/>
              <p:cNvSpPr txBox="1"/>
              <p:nvPr/>
            </p:nvSpPr>
            <p:spPr>
              <a:xfrm>
                <a:off x="9109301" y="5468164"/>
                <a:ext cx="12622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=1000€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65" name="Textfeld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9301" y="5468164"/>
                <a:ext cx="1262269" cy="276999"/>
              </a:xfrm>
              <a:prstGeom prst="rect">
                <a:avLst/>
              </a:prstGeom>
              <a:blipFill>
                <a:blip r:embed="rId22"/>
                <a:stretch>
                  <a:fillRect l="-3865" r="-4831" b="-1777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feld 65"/>
              <p:cNvSpPr txBox="1"/>
              <p:nvPr/>
            </p:nvSpPr>
            <p:spPr>
              <a:xfrm>
                <a:off x="9126114" y="5808425"/>
                <a:ext cx="158094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=1307,34€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66" name="Textfeld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6114" y="5808425"/>
                <a:ext cx="1580946" cy="276999"/>
              </a:xfrm>
              <a:prstGeom prst="rect">
                <a:avLst/>
              </a:prstGeom>
              <a:blipFill>
                <a:blip r:embed="rId23"/>
                <a:stretch>
                  <a:fillRect l="-3089" r="-3861" b="-1111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feld 66"/>
              <p:cNvSpPr txBox="1"/>
              <p:nvPr/>
            </p:nvSpPr>
            <p:spPr>
              <a:xfrm>
                <a:off x="9109301" y="6158432"/>
                <a:ext cx="9950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=1,5%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67" name="Textfeld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9301" y="6158432"/>
                <a:ext cx="995081" cy="276999"/>
              </a:xfrm>
              <a:prstGeom prst="rect">
                <a:avLst/>
              </a:prstGeom>
              <a:blipFill>
                <a:blip r:embed="rId24"/>
                <a:stretch>
                  <a:fillRect l="-5488" r="-6098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8" name="Textfeld 67"/>
              <p:cNvSpPr txBox="1"/>
              <p:nvPr/>
            </p:nvSpPr>
            <p:spPr>
              <a:xfrm>
                <a:off x="10546275" y="6170176"/>
                <a:ext cx="131183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=1,015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68" name="Textfeld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46275" y="6170176"/>
                <a:ext cx="1311834" cy="276999"/>
              </a:xfrm>
              <a:prstGeom prst="rect">
                <a:avLst/>
              </a:prstGeom>
              <a:blipFill>
                <a:blip r:embed="rId25"/>
                <a:stretch>
                  <a:fillRect l="-2791" r="-4651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Pfeil nach rechts 68"/>
          <p:cNvSpPr/>
          <p:nvPr/>
        </p:nvSpPr>
        <p:spPr>
          <a:xfrm>
            <a:off x="5260334" y="6097369"/>
            <a:ext cx="712412" cy="3991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Abgerundetes Rechteck 69"/>
              <p:cNvSpPr/>
              <p:nvPr/>
            </p:nvSpPr>
            <p:spPr>
              <a:xfrm>
                <a:off x="6776700" y="6152559"/>
                <a:ext cx="1489166" cy="288743"/>
              </a:xfrm>
              <a:prstGeom prst="roundRect">
                <a:avLst/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𝟏𝟖</m:t>
                      </m:r>
                    </m:oMath>
                  </m:oMathPara>
                </a14:m>
                <a:endParaRPr lang="de-DE" b="1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0" name="Abgerundetes Rechteck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6700" y="6152559"/>
                <a:ext cx="1489166" cy="288743"/>
              </a:xfrm>
              <a:prstGeom prst="roundRect">
                <a:avLst/>
              </a:prstGeom>
              <a:blipFill>
                <a:blip r:embed="rId26"/>
                <a:stretch>
                  <a:fillRect b="-200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2782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/>
      <p:bldP spid="18" grpId="0"/>
      <p:bldP spid="19" grpId="0"/>
      <p:bldP spid="21" grpId="0" animBg="1"/>
      <p:bldP spid="22" grpId="0" animBg="1"/>
      <p:bldP spid="24" grpId="0"/>
      <p:bldP spid="27" grpId="0"/>
      <p:bldP spid="28" grpId="0"/>
      <p:bldP spid="32" grpId="0"/>
      <p:bldP spid="34" grpId="0"/>
      <p:bldP spid="26" grpId="0" animBg="1"/>
      <p:bldP spid="37" grpId="0" animBg="1"/>
      <p:bldP spid="23" grpId="0" animBg="1"/>
      <p:bldP spid="63" grpId="0" animBg="1"/>
      <p:bldP spid="64" grpId="0"/>
      <p:bldP spid="65" grpId="0"/>
      <p:bldP spid="66" grpId="0"/>
      <p:bldP spid="67" grpId="0"/>
      <p:bldP spid="68" grpId="0"/>
      <p:bldP spid="69" grpId="0" animBg="1"/>
      <p:bldP spid="70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</Words>
  <Application>Microsoft Office PowerPoint</Application>
  <PresentationFormat>Breitbild</PresentationFormat>
  <Paragraphs>32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8</cp:revision>
  <dcterms:created xsi:type="dcterms:W3CDTF">2020-05-16T07:38:00Z</dcterms:created>
  <dcterms:modified xsi:type="dcterms:W3CDTF">2020-05-25T18:11:18Z</dcterms:modified>
</cp:coreProperties>
</file>