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E2CD-76BD-4AA9-9727-0AB179AA742A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BB9-4385-4A78-A84D-8510F306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1945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E2CD-76BD-4AA9-9727-0AB179AA742A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BB9-4385-4A78-A84D-8510F306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634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E2CD-76BD-4AA9-9727-0AB179AA742A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BB9-4385-4A78-A84D-8510F306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01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E2CD-76BD-4AA9-9727-0AB179AA742A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BB9-4385-4A78-A84D-8510F306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277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E2CD-76BD-4AA9-9727-0AB179AA742A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BB9-4385-4A78-A84D-8510F306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964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E2CD-76BD-4AA9-9727-0AB179AA742A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BB9-4385-4A78-A84D-8510F306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22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E2CD-76BD-4AA9-9727-0AB179AA742A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BB9-4385-4A78-A84D-8510F306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188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E2CD-76BD-4AA9-9727-0AB179AA742A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BB9-4385-4A78-A84D-8510F306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17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E2CD-76BD-4AA9-9727-0AB179AA742A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BB9-4385-4A78-A84D-8510F306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56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E2CD-76BD-4AA9-9727-0AB179AA742A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BB9-4385-4A78-A84D-8510F306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048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E2CD-76BD-4AA9-9727-0AB179AA742A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BB9-4385-4A78-A84D-8510F306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0E2CD-76BD-4AA9-9727-0AB179AA742A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6ABB9-4385-4A78-A84D-8510F3062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76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45675" y="0"/>
            <a:ext cx="115006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Berechnungen mit der Zinseszinsformel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bgerundetes Rechteck 4"/>
              <p:cNvSpPr/>
              <p:nvPr/>
            </p:nvSpPr>
            <p:spPr>
              <a:xfrm>
                <a:off x="3591385" y="1145735"/>
                <a:ext cx="5009228" cy="984737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de-DE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de-DE" sz="32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e-DE" sz="32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32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𝒑</m:t>
                                  </m:r>
                                </m:num>
                                <m:den>
                                  <m:r>
                                    <a:rPr lang="de-DE" sz="32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𝟏𝟎𝟎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385" y="1145735"/>
                <a:ext cx="5009228" cy="984737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202474" y="2762793"/>
                <a:ext cx="30406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 smtClean="0"/>
                  <a:t> allgemeine Wachstumsformel</a:t>
                </a:r>
                <a:endParaRPr lang="de-DE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474" y="2762793"/>
                <a:ext cx="3040641" cy="276999"/>
              </a:xfrm>
              <a:prstGeom prst="rect">
                <a:avLst/>
              </a:prstGeom>
              <a:blipFill>
                <a:blip r:embed="rId3"/>
                <a:stretch>
                  <a:fillRect l="-2204" t="-28261" r="-4409" b="-5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Abgerundetes Rechteck 6"/>
              <p:cNvSpPr/>
              <p:nvPr/>
            </p:nvSpPr>
            <p:spPr>
              <a:xfrm>
                <a:off x="3591386" y="2352877"/>
                <a:ext cx="5009228" cy="984737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de-DE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386" y="2352877"/>
                <a:ext cx="5009228" cy="984737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8803007" y="1393482"/>
                <a:ext cx="31739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DE" dirty="0" smtClean="0"/>
                  <a:t> Kapital nach n Zeiteinheiten</a:t>
                </a:r>
                <a:endParaRPr lang="de-DE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3007" y="1393482"/>
                <a:ext cx="3173946" cy="369332"/>
              </a:xfrm>
              <a:prstGeom prst="rect">
                <a:avLst/>
              </a:prstGeom>
              <a:blipFill>
                <a:blip r:embed="rId5"/>
                <a:stretch>
                  <a:fillRect t="-10000" r="-1344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8803006" y="1736241"/>
                <a:ext cx="1923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DE" dirty="0" smtClean="0"/>
                  <a:t> Anfangskapital</a:t>
                </a:r>
                <a:endParaRPr lang="de-DE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3006" y="1736241"/>
                <a:ext cx="1923219" cy="369332"/>
              </a:xfrm>
              <a:prstGeom prst="rect">
                <a:avLst/>
              </a:prstGeom>
              <a:blipFill>
                <a:blip r:embed="rId6"/>
                <a:stretch>
                  <a:fillRect t="-10000" r="-2848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8803007" y="2761058"/>
                <a:ext cx="20722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DE" dirty="0" smtClean="0"/>
                  <a:t> Wachstumsfaktor</a:t>
                </a:r>
                <a:endParaRPr lang="de-DE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3007" y="2761058"/>
                <a:ext cx="2072234" cy="369332"/>
              </a:xfrm>
              <a:prstGeom prst="rect">
                <a:avLst/>
              </a:prstGeom>
              <a:blipFill>
                <a:blip r:embed="rId7"/>
                <a:stretch>
                  <a:fillRect t="-9836" r="-2353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8803007" y="2080173"/>
                <a:ext cx="27251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DE" dirty="0" smtClean="0"/>
                  <a:t> Anzahl der Zeiteinheiten</a:t>
                </a:r>
                <a:endParaRPr lang="de-DE" dirty="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3007" y="2080173"/>
                <a:ext cx="2725105" cy="369332"/>
              </a:xfrm>
              <a:prstGeom prst="rect">
                <a:avLst/>
              </a:prstGeom>
              <a:blipFill>
                <a:blip r:embed="rId8"/>
                <a:stretch>
                  <a:fillRect t="-8197" r="-1790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8803007" y="2397756"/>
                <a:ext cx="15082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DE" dirty="0" smtClean="0"/>
                  <a:t> Prozentsatz</a:t>
                </a:r>
                <a:endParaRPr lang="de-DE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3007" y="2397756"/>
                <a:ext cx="1508233" cy="369332"/>
              </a:xfrm>
              <a:prstGeom prst="rect">
                <a:avLst/>
              </a:prstGeom>
              <a:blipFill>
                <a:blip r:embed="rId9"/>
                <a:stretch>
                  <a:fillRect t="-8197" r="-4049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Abgerundetes Rechteck 12"/>
              <p:cNvSpPr/>
              <p:nvPr/>
            </p:nvSpPr>
            <p:spPr>
              <a:xfrm>
                <a:off x="1093825" y="3602277"/>
                <a:ext cx="1489166" cy="3265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gesucht: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13" name="Abgerundetes 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825" y="3602277"/>
                <a:ext cx="1489166" cy="326572"/>
              </a:xfrm>
              <a:prstGeom prst="roundRect">
                <a:avLst/>
              </a:prstGeom>
              <a:blipFill>
                <a:blip r:embed="rId10"/>
                <a:stretch>
                  <a:fillRect t="-14545" b="-345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Abgerundetes Rechteck 13"/>
              <p:cNvSpPr/>
              <p:nvPr/>
            </p:nvSpPr>
            <p:spPr>
              <a:xfrm>
                <a:off x="3597539" y="3602277"/>
                <a:ext cx="1489166" cy="3265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gesucht: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14" name="Abgerundetes 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7539" y="3602277"/>
                <a:ext cx="1489166" cy="326572"/>
              </a:xfrm>
              <a:prstGeom prst="roundRect">
                <a:avLst/>
              </a:prstGeom>
              <a:blipFill>
                <a:blip r:embed="rId11"/>
                <a:stretch>
                  <a:fillRect t="-14545" b="-345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Abgerundetes Rechteck 14"/>
              <p:cNvSpPr/>
              <p:nvPr/>
            </p:nvSpPr>
            <p:spPr>
              <a:xfrm>
                <a:off x="6099076" y="3602277"/>
                <a:ext cx="1489166" cy="3265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gesucht: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15" name="Abgerundetes 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076" y="3602277"/>
                <a:ext cx="1489166" cy="326572"/>
              </a:xfrm>
              <a:prstGeom prst="roundRect">
                <a:avLst/>
              </a:prstGeom>
              <a:blipFill>
                <a:blip r:embed="rId12"/>
                <a:stretch>
                  <a:fillRect t="-14545" b="-345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Abgerundetes Rechteck 15"/>
              <p:cNvSpPr/>
              <p:nvPr/>
            </p:nvSpPr>
            <p:spPr>
              <a:xfrm>
                <a:off x="9048963" y="3602277"/>
                <a:ext cx="1489166" cy="3265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gesucht: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16" name="Abgerundetes 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963" y="3602277"/>
                <a:ext cx="1489166" cy="326572"/>
              </a:xfrm>
              <a:prstGeom prst="roundRect">
                <a:avLst/>
              </a:prstGeom>
              <a:blipFill>
                <a:blip r:embed="rId13"/>
                <a:stretch>
                  <a:fillRect t="-14545" b="-345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/>
              <p:cNvSpPr/>
              <p:nvPr/>
            </p:nvSpPr>
            <p:spPr>
              <a:xfrm>
                <a:off x="1035965" y="4306668"/>
                <a:ext cx="1547026" cy="36933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965" y="4306668"/>
                <a:ext cx="1547026" cy="369332"/>
              </a:xfrm>
              <a:prstGeom prst="rect">
                <a:avLst/>
              </a:prstGeom>
              <a:blipFill>
                <a:blip r:embed="rId14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hteck 17"/>
              <p:cNvSpPr/>
              <p:nvPr/>
            </p:nvSpPr>
            <p:spPr>
              <a:xfrm>
                <a:off x="3242333" y="4305720"/>
                <a:ext cx="15470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Rechtec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333" y="4305720"/>
                <a:ext cx="1547026" cy="369332"/>
              </a:xfrm>
              <a:prstGeom prst="rect">
                <a:avLst/>
              </a:prstGeom>
              <a:blipFill>
                <a:blip r:embed="rId1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hteck 18"/>
              <p:cNvSpPr/>
              <p:nvPr/>
            </p:nvSpPr>
            <p:spPr>
              <a:xfrm>
                <a:off x="6096000" y="4306668"/>
                <a:ext cx="15470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Rechtec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306668"/>
                <a:ext cx="1547026" cy="369332"/>
              </a:xfrm>
              <a:prstGeom prst="rect">
                <a:avLst/>
              </a:prstGeom>
              <a:blipFill>
                <a:blip r:embed="rId1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hteck 19"/>
              <p:cNvSpPr/>
              <p:nvPr/>
            </p:nvSpPr>
            <p:spPr>
              <a:xfrm>
                <a:off x="9014659" y="3936388"/>
                <a:ext cx="15470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Rechtec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4659" y="3936388"/>
                <a:ext cx="1547026" cy="369332"/>
              </a:xfrm>
              <a:prstGeom prst="rect">
                <a:avLst/>
              </a:prstGeom>
              <a:blipFill>
                <a:blip r:embed="rId1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4881186" y="4351886"/>
                <a:ext cx="630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 :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186" y="4351886"/>
                <a:ext cx="630173" cy="276999"/>
              </a:xfrm>
              <a:prstGeom prst="rect">
                <a:avLst/>
              </a:prstGeom>
              <a:blipFill>
                <a:blip r:embed="rId18"/>
                <a:stretch>
                  <a:fillRect l="-13592" t="-2222" r="-1942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hteck 21"/>
              <p:cNvSpPr/>
              <p:nvPr/>
            </p:nvSpPr>
            <p:spPr>
              <a:xfrm>
                <a:off x="3155805" y="4848269"/>
                <a:ext cx="1628844" cy="65761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p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htec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5805" y="4848269"/>
                <a:ext cx="1628844" cy="65761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hteck 22"/>
              <p:cNvSpPr/>
              <p:nvPr/>
            </p:nvSpPr>
            <p:spPr>
              <a:xfrm>
                <a:off x="5959398" y="4848269"/>
                <a:ext cx="1599990" cy="657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Rechtec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398" y="4848269"/>
                <a:ext cx="1599990" cy="65755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7638788" y="4346636"/>
                <a:ext cx="6635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 : </m:t>
                      </m:r>
                      <m:sSub>
                        <m:sSub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8788" y="4346636"/>
                <a:ext cx="663580" cy="276999"/>
              </a:xfrm>
              <a:prstGeom prst="rect">
                <a:avLst/>
              </a:prstGeom>
              <a:blipFill>
                <a:blip r:embed="rId21"/>
                <a:stretch>
                  <a:fillRect l="-11927" t="-2222" r="-367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7643026" y="5038545"/>
                <a:ext cx="593624" cy="34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 </m:t>
                      </m:r>
                      <m:rad>
                        <m:ra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deg>
                        <m:e/>
                      </m:rad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3026" y="5038545"/>
                <a:ext cx="593624" cy="348172"/>
              </a:xfrm>
              <a:prstGeom prst="rect">
                <a:avLst/>
              </a:prstGeom>
              <a:blipFill>
                <a:blip r:embed="rId22"/>
                <a:stretch>
                  <a:fillRect l="-13402" b="-280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hteck 25"/>
              <p:cNvSpPr/>
              <p:nvPr/>
            </p:nvSpPr>
            <p:spPr>
              <a:xfrm>
                <a:off x="5959398" y="5678090"/>
                <a:ext cx="1690591" cy="91069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g>
                        <m:e>
                          <m:f>
                            <m:f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Rechtec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398" y="5678090"/>
                <a:ext cx="1690591" cy="9106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hteck 28"/>
              <p:cNvSpPr/>
              <p:nvPr/>
            </p:nvSpPr>
            <p:spPr>
              <a:xfrm>
                <a:off x="9568240" y="4104279"/>
                <a:ext cx="1690591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g>
                        <m:e>
                          <m:f>
                            <m:f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htec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8240" y="4104279"/>
                <a:ext cx="1690591" cy="9106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feld 29"/>
          <p:cNvSpPr txBox="1"/>
          <p:nvPr/>
        </p:nvSpPr>
        <p:spPr>
          <a:xfrm>
            <a:off x="9245933" y="5136489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9014659" y="5044092"/>
                <a:ext cx="1872629" cy="4617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/>
                  <a:t>mit </a:t>
                </a:r>
                <a14:m>
                  <m:oMath xmlns:m="http://schemas.openxmlformats.org/officeDocument/2006/math">
                    <m:r>
                      <a:rPr lang="de-DE" b="1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𝒒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num>
                      <m:den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endParaRPr lang="de-DE" b="1" dirty="0"/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4659" y="5044092"/>
                <a:ext cx="1872629" cy="461729"/>
              </a:xfrm>
              <a:prstGeom prst="rect">
                <a:avLst/>
              </a:prstGeom>
              <a:blipFill>
                <a:blip r:embed="rId25"/>
                <a:stretch>
                  <a:fillRect l="-2932" b="-789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8956630" y="5505821"/>
                <a:ext cx="24649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𝒒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6630" y="5505821"/>
                <a:ext cx="2464970" cy="369332"/>
              </a:xfrm>
              <a:prstGeom prst="rect">
                <a:avLst/>
              </a:prstGeom>
              <a:blipFill>
                <a:blip r:embed="rId2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/>
              <p:cNvSpPr txBox="1"/>
              <p:nvPr/>
            </p:nvSpPr>
            <p:spPr>
              <a:xfrm>
                <a:off x="8956630" y="5875153"/>
                <a:ext cx="2952668" cy="98405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𝑲</m:t>
                                      </m:r>
                                    </m:e>
                                    <m:sub>
                                      <m: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𝑲</m:t>
                                      </m:r>
                                    </m:e>
                                    <m:sub>
                                      <m: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6630" y="5875153"/>
                <a:ext cx="2952668" cy="98405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bgerundetes Rechteck 33"/>
          <p:cNvSpPr/>
          <p:nvPr/>
        </p:nvSpPr>
        <p:spPr>
          <a:xfrm>
            <a:off x="1035965" y="5737326"/>
            <a:ext cx="4622248" cy="28874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i="1" dirty="0" smtClean="0">
                <a:solidFill>
                  <a:schemeClr val="tx1"/>
                </a:solidFill>
              </a:rPr>
              <a:t>Es fehlt: Laufzeit n!!!</a:t>
            </a:r>
            <a:endParaRPr lang="de-DE" b="1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Abgerundetes Rechteck 34"/>
              <p:cNvSpPr/>
              <p:nvPr/>
            </p:nvSpPr>
            <p:spPr>
              <a:xfrm>
                <a:off x="1035965" y="6257510"/>
                <a:ext cx="4622248" cy="28874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𝑳𝒐𝒈𝒂𝒓𝒊𝒕𝒉𝒎𝒆𝒏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Abgerundetes Rechtec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965" y="6257510"/>
                <a:ext cx="4622248" cy="288743"/>
              </a:xfrm>
              <a:prstGeom prst="roundRect">
                <a:avLst/>
              </a:prstGeom>
              <a:blipFill>
                <a:blip r:embed="rId28"/>
                <a:stretch>
                  <a:fillRect b="-280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282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 animBg="1"/>
      <p:bldP spid="23" grpId="0"/>
      <p:bldP spid="24" grpId="0"/>
      <p:bldP spid="25" grpId="0"/>
      <p:bldP spid="26" grpId="0" animBg="1"/>
      <p:bldP spid="29" grpId="0"/>
      <p:bldP spid="31" grpId="0"/>
      <p:bldP spid="32" grpId="0"/>
      <p:bldP spid="33" grpId="0" animBg="1"/>
      <p:bldP spid="34" grpId="0" animBg="1"/>
      <p:bldP spid="3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Breitbild</PresentationFormat>
  <Paragraphs>30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7</cp:revision>
  <dcterms:created xsi:type="dcterms:W3CDTF">2020-05-12T08:51:09Z</dcterms:created>
  <dcterms:modified xsi:type="dcterms:W3CDTF">2020-05-12T13:07:30Z</dcterms:modified>
</cp:coreProperties>
</file>