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CD2EA-6D81-4446-9A54-1193D550CCC6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8F5D-7D92-4B97-A1FE-7B43673D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89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4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40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65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77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20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2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49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55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D038-4608-448A-AE19-B59BD324F531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DFC3-BDCC-42D7-93FD-6566C91D3D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3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9" Type="http://schemas.openxmlformats.org/officeDocument/2006/relationships/image" Target="../media/image74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34" Type="http://schemas.openxmlformats.org/officeDocument/2006/relationships/image" Target="../media/image69.png"/><Relationship Id="rId42" Type="http://schemas.openxmlformats.org/officeDocument/2006/relationships/image" Target="../media/image77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8.png"/><Relationship Id="rId38" Type="http://schemas.openxmlformats.org/officeDocument/2006/relationships/image" Target="../media/image73.png"/><Relationship Id="rId46" Type="http://schemas.openxmlformats.org/officeDocument/2006/relationships/image" Target="../media/image81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41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32" Type="http://schemas.openxmlformats.org/officeDocument/2006/relationships/image" Target="../media/image67.png"/><Relationship Id="rId37" Type="http://schemas.openxmlformats.org/officeDocument/2006/relationships/image" Target="../media/image72.png"/><Relationship Id="rId40" Type="http://schemas.openxmlformats.org/officeDocument/2006/relationships/image" Target="../media/image75.png"/><Relationship Id="rId45" Type="http://schemas.openxmlformats.org/officeDocument/2006/relationships/image" Target="../media/image80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36" Type="http://schemas.openxmlformats.org/officeDocument/2006/relationships/image" Target="../media/image71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4" Type="http://schemas.openxmlformats.org/officeDocument/2006/relationships/image" Target="../media/image79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Relationship Id="rId35" Type="http://schemas.openxmlformats.org/officeDocument/2006/relationships/image" Target="../media/image70.png"/><Relationship Id="rId43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lipse 48"/>
          <p:cNvSpPr/>
          <p:nvPr/>
        </p:nvSpPr>
        <p:spPr>
          <a:xfrm>
            <a:off x="4333785" y="3215743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38622" y="79117"/>
            <a:ext cx="112417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Berechnungen an rechtwinkligen Dreiecken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-106159" y="1019650"/>
            <a:ext cx="6431794" cy="2481702"/>
            <a:chOff x="3066487" y="965709"/>
            <a:chExt cx="7893559" cy="3438688"/>
          </a:xfrm>
        </p:grpSpPr>
        <p:grpSp>
          <p:nvGrpSpPr>
            <p:cNvPr id="5" name="Gruppieren 4"/>
            <p:cNvGrpSpPr/>
            <p:nvPr/>
          </p:nvGrpSpPr>
          <p:grpSpPr>
            <a:xfrm>
              <a:off x="9240552" y="2043672"/>
              <a:ext cx="1719494" cy="845753"/>
              <a:chOff x="8653181" y="3225045"/>
              <a:chExt cx="1719494" cy="845753"/>
            </a:xfrm>
          </p:grpSpPr>
          <p:sp>
            <p:nvSpPr>
              <p:cNvPr id="6" name="Kreis 5"/>
              <p:cNvSpPr/>
              <p:nvPr/>
            </p:nvSpPr>
            <p:spPr>
              <a:xfrm rot="9957371">
                <a:off x="8653181" y="3225045"/>
                <a:ext cx="1719494" cy="845753"/>
              </a:xfrm>
              <a:prstGeom prst="pie">
                <a:avLst>
                  <a:gd name="adj1" fmla="val 76518"/>
                  <a:gd name="adj2" fmla="val 1433436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8720320" y="3476220"/>
                <a:ext cx="326970" cy="383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200" dirty="0" smtClean="0"/>
                  <a:t>β</a:t>
                </a:r>
                <a:endParaRPr lang="de-DE" sz="1200" dirty="0"/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>
              <a:off x="3066487" y="3489997"/>
              <a:ext cx="914400" cy="914400"/>
              <a:chOff x="2568064" y="4632855"/>
              <a:chExt cx="914400" cy="914400"/>
            </a:xfrm>
          </p:grpSpPr>
          <p:sp>
            <p:nvSpPr>
              <p:cNvPr id="9" name="Kreis 8"/>
              <p:cNvSpPr/>
              <p:nvPr/>
            </p:nvSpPr>
            <p:spPr>
              <a:xfrm rot="16943336">
                <a:off x="2568064" y="4632855"/>
                <a:ext cx="914400" cy="914400"/>
              </a:xfrm>
              <a:prstGeom prst="pie">
                <a:avLst>
                  <a:gd name="adj1" fmla="val 21458916"/>
                  <a:gd name="adj2" fmla="val 391977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3058277" y="4642393"/>
                <a:ext cx="332871" cy="383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200" dirty="0" smtClean="0"/>
                  <a:t>α</a:t>
                </a:r>
                <a:endParaRPr lang="de-DE" sz="1200" dirty="0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3498358" y="965709"/>
              <a:ext cx="914400" cy="941576"/>
              <a:chOff x="2956950" y="2128648"/>
              <a:chExt cx="914400" cy="941576"/>
            </a:xfrm>
          </p:grpSpPr>
          <p:sp>
            <p:nvSpPr>
              <p:cNvPr id="12" name="Kreis 11"/>
              <p:cNvSpPr/>
              <p:nvPr/>
            </p:nvSpPr>
            <p:spPr>
              <a:xfrm rot="567470">
                <a:off x="2956950" y="2128648"/>
                <a:ext cx="914400" cy="914400"/>
              </a:xfrm>
              <a:prstGeom prst="pie">
                <a:avLst>
                  <a:gd name="adj1" fmla="val 0"/>
                  <a:gd name="adj2" fmla="val 5443668"/>
                </a:avLst>
              </a:prstGeom>
              <a:solidFill>
                <a:srgbClr val="5B9BD5">
                  <a:alpha val="4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3380568" y="2345242"/>
                <a:ext cx="351692" cy="724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b="1" dirty="0" smtClean="0"/>
                  <a:t>.</a:t>
                </a:r>
                <a:endParaRPr lang="de-DE" sz="2800" b="1" dirty="0"/>
              </a:p>
            </p:txBody>
          </p:sp>
        </p:grpSp>
        <p:cxnSp>
          <p:nvCxnSpPr>
            <p:cNvPr id="15" name="Gerader Verbinder 14"/>
            <p:cNvCxnSpPr/>
            <p:nvPr/>
          </p:nvCxnSpPr>
          <p:spPr>
            <a:xfrm flipV="1">
              <a:off x="3494805" y="2473519"/>
              <a:ext cx="6646704" cy="14552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 flipV="1">
              <a:off x="3955558" y="1406397"/>
              <a:ext cx="6230518" cy="106060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3197044" y="3840501"/>
              <a:ext cx="380086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/>
                <a:t>A</a:t>
              </a:r>
              <a:endParaRPr lang="de-DE" sz="1600" b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0295677" y="2190666"/>
              <a:ext cx="386003" cy="469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/>
                <a:t>B</a:t>
              </a:r>
              <a:endParaRPr lang="de-DE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569481" y="1099871"/>
              <a:ext cx="360413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/>
                <a:t>C</a:t>
              </a:r>
              <a:endParaRPr lang="de-DE" sz="1600" b="1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527721" y="3246056"/>
              <a:ext cx="332870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FF0000"/>
                  </a:solidFill>
                </a:rPr>
                <a:t>c</a:t>
              </a:r>
              <a:endParaRPr lang="de-DE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581107" y="1406397"/>
              <a:ext cx="350578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FFC000"/>
                  </a:solidFill>
                </a:rPr>
                <a:t>a</a:t>
              </a:r>
              <a:endParaRPr lang="de-DE" sz="16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348800" y="2370093"/>
              <a:ext cx="362381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00B050"/>
                  </a:solidFill>
                </a:rPr>
                <a:t>b</a:t>
              </a:r>
              <a:endParaRPr lang="de-DE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6" name="Gerader Verbinder 25"/>
            <p:cNvCxnSpPr/>
            <p:nvPr/>
          </p:nvCxnSpPr>
          <p:spPr>
            <a:xfrm flipV="1">
              <a:off x="3513682" y="1388605"/>
              <a:ext cx="430473" cy="252542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el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7368758"/>
                  </p:ext>
                </p:extLst>
              </p:nvPr>
            </p:nvGraphicFramePr>
            <p:xfrm>
              <a:off x="159993" y="3808801"/>
              <a:ext cx="589949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899">
                      <a:extLst>
                        <a:ext uri="{9D8B030D-6E8A-4147-A177-3AD203B41FA5}">
                          <a16:colId xmlns:a16="http://schemas.microsoft.com/office/drawing/2014/main" val="111841970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740577693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036440585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235959638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815736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a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b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c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800" dirty="0" smtClean="0"/>
                            <a:t>α</a:t>
                          </a:r>
                          <a:endParaRPr lang="de-DE" sz="1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β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13351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4 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3 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94254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elle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7368758"/>
                  </p:ext>
                </p:extLst>
              </p:nvPr>
            </p:nvGraphicFramePr>
            <p:xfrm>
              <a:off x="159993" y="3808801"/>
              <a:ext cx="589949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899">
                      <a:extLst>
                        <a:ext uri="{9D8B030D-6E8A-4147-A177-3AD203B41FA5}">
                          <a16:colId xmlns:a16="http://schemas.microsoft.com/office/drawing/2014/main" val="111841970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740577693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036440585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235959638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815736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a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b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c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800" dirty="0" smtClean="0"/>
                            <a:t>α</a:t>
                          </a:r>
                          <a:endParaRPr lang="de-DE" sz="1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β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13351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515" t="-109836" r="-40154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00515" t="-109836" r="-30154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94254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4405804" y="3285650"/>
                <a:ext cx="93128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804" y="3285650"/>
                <a:ext cx="931281" cy="283219"/>
              </a:xfrm>
              <a:prstGeom prst="rect">
                <a:avLst/>
              </a:prstGeom>
              <a:blipFill>
                <a:blip r:embed="rId3"/>
                <a:stretch>
                  <a:fillRect l="-5882" t="-4348" r="-2614" b="-217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>
            <a:off x="1323753" y="3279411"/>
            <a:ext cx="2780709" cy="33963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 gegebene Größen!</a:t>
            </a:r>
            <a:endParaRPr lang="de-DE" dirty="0"/>
          </a:p>
        </p:txBody>
      </p:sp>
      <p:sp>
        <p:nvSpPr>
          <p:cNvPr id="39" name="Abgerundetes Rechteck 38"/>
          <p:cNvSpPr/>
          <p:nvPr/>
        </p:nvSpPr>
        <p:spPr>
          <a:xfrm>
            <a:off x="184101" y="4942141"/>
            <a:ext cx="2415408" cy="30912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Bestimmung von c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77596" y="5458262"/>
            <a:ext cx="128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Pythagoras: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1650034" y="5501610"/>
                <a:ext cx="136075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034" y="5501610"/>
                <a:ext cx="1360757" cy="283219"/>
              </a:xfrm>
              <a:prstGeom prst="rect">
                <a:avLst/>
              </a:prstGeom>
              <a:blipFill>
                <a:blip r:embed="rId4"/>
                <a:stretch>
                  <a:fillRect l="-2242" t="-4255" r="-1794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3196338" y="5432075"/>
                <a:ext cx="560987" cy="3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338" y="5432075"/>
                <a:ext cx="560987" cy="348172"/>
              </a:xfrm>
              <a:prstGeom prst="rect">
                <a:avLst/>
              </a:prstGeom>
              <a:blipFill>
                <a:blip r:embed="rId5"/>
                <a:stretch>
                  <a:fillRect l="-14130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1278104" y="5904619"/>
                <a:ext cx="1878527" cy="346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04" y="5904619"/>
                <a:ext cx="1878527" cy="346633"/>
              </a:xfrm>
              <a:prstGeom prst="rect">
                <a:avLst/>
              </a:prstGeom>
              <a:blipFill>
                <a:blip r:embed="rId6"/>
                <a:stretch>
                  <a:fillRect l="-1623" r="-1299" b="-89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1278103" y="6388742"/>
                <a:ext cx="3371820" cy="346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03" y="6388742"/>
                <a:ext cx="3371820" cy="346633"/>
              </a:xfrm>
              <a:prstGeom prst="rect">
                <a:avLst/>
              </a:prstGeom>
              <a:blipFill>
                <a:blip r:embed="rId7"/>
                <a:stretch>
                  <a:fillRect l="-723" r="-1447" b="-70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2782871" y="4224973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871" y="4224973"/>
                <a:ext cx="536172" cy="276999"/>
              </a:xfrm>
              <a:prstGeom prst="rect">
                <a:avLst/>
              </a:prstGeom>
              <a:blipFill>
                <a:blip r:embed="rId8"/>
                <a:stretch>
                  <a:fillRect l="-10345" r="-689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bgerundetes Rechteck 46"/>
          <p:cNvSpPr/>
          <p:nvPr/>
        </p:nvSpPr>
        <p:spPr>
          <a:xfrm>
            <a:off x="6248772" y="1158415"/>
            <a:ext cx="2415408" cy="30912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Bestimmung von </a:t>
            </a:r>
            <a:r>
              <a:rPr lang="el-GR" b="1" dirty="0" smtClean="0">
                <a:solidFill>
                  <a:schemeClr val="tx1"/>
                </a:solidFill>
              </a:rPr>
              <a:t>α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391805" y="4181127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226434" y="4181127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6195117" y="1784837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I. </a:t>
            </a:r>
            <a:r>
              <a:rPr lang="de-DE" dirty="0" smtClean="0"/>
              <a:t>Es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7192276" y="1727216"/>
                <a:ext cx="11676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276" y="1727216"/>
                <a:ext cx="1167627" cy="4744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Abgerundetes Rechteck 54"/>
              <p:cNvSpPr/>
              <p:nvPr/>
            </p:nvSpPr>
            <p:spPr>
              <a:xfrm>
                <a:off x="8705544" y="1106164"/>
                <a:ext cx="1536700" cy="48211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5" name="Abgerundetes Rechtec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544" y="1106164"/>
                <a:ext cx="1536700" cy="48211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feld 55"/>
          <p:cNvSpPr txBox="1"/>
          <p:nvPr/>
        </p:nvSpPr>
        <p:spPr>
          <a:xfrm>
            <a:off x="10223117" y="1158415"/>
            <a:ext cx="1092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„</a:t>
            </a:r>
            <a:r>
              <a:rPr lang="de-DE" sz="1400" dirty="0" err="1" smtClean="0"/>
              <a:t>arcussinus</a:t>
            </a:r>
            <a:r>
              <a:rPr lang="de-DE" sz="1400" dirty="0" smtClean="0"/>
              <a:t>“</a:t>
            </a:r>
            <a:endParaRPr lang="de-DE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6734207" y="2290917"/>
                <a:ext cx="1901996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07" y="2290917"/>
                <a:ext cx="1901996" cy="474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/>
              <p:cNvSpPr txBox="1"/>
              <p:nvPr/>
            </p:nvSpPr>
            <p:spPr>
              <a:xfrm>
                <a:off x="6734207" y="2894933"/>
                <a:ext cx="1577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=53,13°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07" y="2894933"/>
                <a:ext cx="1577932" cy="276999"/>
              </a:xfrm>
              <a:prstGeom prst="rect">
                <a:avLst/>
              </a:prstGeom>
              <a:blipFill>
                <a:blip r:embed="rId12"/>
                <a:stretch>
                  <a:fillRect l="-1158" r="-231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feld 58"/>
          <p:cNvSpPr txBox="1"/>
          <p:nvPr/>
        </p:nvSpPr>
        <p:spPr>
          <a:xfrm>
            <a:off x="9245573" y="177976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II. </a:t>
            </a:r>
            <a:r>
              <a:rPr lang="de-DE" dirty="0" smtClean="0"/>
              <a:t>Es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feld 59"/>
              <p:cNvSpPr txBox="1"/>
              <p:nvPr/>
            </p:nvSpPr>
            <p:spPr>
              <a:xfrm>
                <a:off x="10242732" y="1662421"/>
                <a:ext cx="119430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732" y="1662421"/>
                <a:ext cx="1194301" cy="5259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/>
              <p:cNvSpPr txBox="1"/>
              <p:nvPr/>
            </p:nvSpPr>
            <p:spPr>
              <a:xfrm>
                <a:off x="9784663" y="2266437"/>
                <a:ext cx="196611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663" y="2266437"/>
                <a:ext cx="1966115" cy="6223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feld 61"/>
              <p:cNvSpPr txBox="1"/>
              <p:nvPr/>
            </p:nvSpPr>
            <p:spPr>
              <a:xfrm>
                <a:off x="9784663" y="2870453"/>
                <a:ext cx="1577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=53,13°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663" y="2870453"/>
                <a:ext cx="1577932" cy="276999"/>
              </a:xfrm>
              <a:prstGeom prst="rect">
                <a:avLst/>
              </a:prstGeom>
              <a:blipFill>
                <a:blip r:embed="rId15"/>
                <a:stretch>
                  <a:fillRect l="-1158" r="-2703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bgerundetes Rechteck 62"/>
          <p:cNvSpPr/>
          <p:nvPr/>
        </p:nvSpPr>
        <p:spPr>
          <a:xfrm>
            <a:off x="6248772" y="3870514"/>
            <a:ext cx="2415408" cy="30912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Bestimmung von </a:t>
            </a:r>
            <a:r>
              <a:rPr lang="el-GR" b="1" dirty="0" smtClean="0">
                <a:solidFill>
                  <a:schemeClr val="tx1"/>
                </a:solidFill>
              </a:rPr>
              <a:t>β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195117" y="4572809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I. </a:t>
            </a:r>
            <a:r>
              <a:rPr lang="de-DE" dirty="0" smtClean="0"/>
              <a:t>Es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/>
              <p:cNvSpPr txBox="1"/>
              <p:nvPr/>
            </p:nvSpPr>
            <p:spPr>
              <a:xfrm>
                <a:off x="7192276" y="4457059"/>
                <a:ext cx="1165447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276" y="4457059"/>
                <a:ext cx="1165447" cy="5259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6734207" y="5061075"/>
                <a:ext cx="193668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07" y="5061075"/>
                <a:ext cx="1936684" cy="62235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/>
              <p:cNvSpPr txBox="1"/>
              <p:nvPr/>
            </p:nvSpPr>
            <p:spPr>
              <a:xfrm>
                <a:off x="6734207" y="5766119"/>
                <a:ext cx="15538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=36,87°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07" y="5766119"/>
                <a:ext cx="1553887" cy="276999"/>
              </a:xfrm>
              <a:prstGeom prst="rect">
                <a:avLst/>
              </a:prstGeom>
              <a:blipFill>
                <a:blip r:embed="rId18"/>
                <a:stretch>
                  <a:fillRect l="-2353" t="-2222" r="-313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feld 67"/>
          <p:cNvSpPr txBox="1"/>
          <p:nvPr/>
        </p:nvSpPr>
        <p:spPr>
          <a:xfrm>
            <a:off x="9245573" y="4550481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II. </a:t>
            </a:r>
            <a:r>
              <a:rPr lang="de-DE" dirty="0" smtClean="0"/>
              <a:t>Es gilt: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feld 68"/>
              <p:cNvSpPr txBox="1"/>
              <p:nvPr/>
            </p:nvSpPr>
            <p:spPr>
              <a:xfrm>
                <a:off x="9640707" y="4979033"/>
                <a:ext cx="1796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707" y="4979033"/>
                <a:ext cx="1796326" cy="276999"/>
              </a:xfrm>
              <a:prstGeom prst="rect">
                <a:avLst/>
              </a:prstGeom>
              <a:blipFill>
                <a:blip r:embed="rId19"/>
                <a:stretch>
                  <a:fillRect l="-1356" t="-2222" r="-27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/>
              <p:cNvSpPr txBox="1"/>
              <p:nvPr/>
            </p:nvSpPr>
            <p:spPr>
              <a:xfrm>
                <a:off x="9645808" y="5485116"/>
                <a:ext cx="20992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5808" y="5485116"/>
                <a:ext cx="2099293" cy="276999"/>
              </a:xfrm>
              <a:prstGeom prst="rect">
                <a:avLst/>
              </a:prstGeom>
              <a:blipFill>
                <a:blip r:embed="rId20"/>
                <a:stretch>
                  <a:fillRect l="-1449" t="-2222" r="-202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feld 70"/>
              <p:cNvSpPr txBox="1"/>
              <p:nvPr/>
            </p:nvSpPr>
            <p:spPr>
              <a:xfrm>
                <a:off x="9640707" y="5935431"/>
                <a:ext cx="15538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=36,87°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707" y="5935431"/>
                <a:ext cx="1553887" cy="276999"/>
              </a:xfrm>
              <a:prstGeom prst="rect">
                <a:avLst/>
              </a:prstGeom>
              <a:blipFill>
                <a:blip r:embed="rId21"/>
                <a:stretch>
                  <a:fillRect l="-2353" t="-4444" r="-352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hteck 71"/>
              <p:cNvSpPr/>
              <p:nvPr/>
            </p:nvSpPr>
            <p:spPr>
              <a:xfrm>
                <a:off x="3872679" y="4182660"/>
                <a:ext cx="8851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53,13°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2" name="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679" y="4182660"/>
                <a:ext cx="885179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hteck 72"/>
              <p:cNvSpPr/>
              <p:nvPr/>
            </p:nvSpPr>
            <p:spPr>
              <a:xfrm>
                <a:off x="5056378" y="4185051"/>
                <a:ext cx="8851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36,87°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3" name="Rechteck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378" y="4185051"/>
                <a:ext cx="88517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0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6" grpId="0"/>
      <p:bldP spid="47" grpId="0" animBg="1"/>
      <p:bldP spid="50" grpId="0" animBg="1"/>
      <p:bldP spid="51" grpId="0" animBg="1"/>
      <p:bldP spid="52" grpId="0"/>
      <p:bldP spid="53" grpId="0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319717" y="2196093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635926"/>
                  </p:ext>
                </p:extLst>
              </p:nvPr>
            </p:nvGraphicFramePr>
            <p:xfrm>
              <a:off x="145925" y="2789151"/>
              <a:ext cx="589949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899">
                      <a:extLst>
                        <a:ext uri="{9D8B030D-6E8A-4147-A177-3AD203B41FA5}">
                          <a16:colId xmlns:a16="http://schemas.microsoft.com/office/drawing/2014/main" val="111841970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740577693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036440585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235959638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815736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a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b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c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800" dirty="0" smtClean="0"/>
                            <a:t>α</a:t>
                          </a:r>
                          <a:endParaRPr lang="de-DE" sz="1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β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13351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4 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53,13°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94254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635926"/>
                  </p:ext>
                </p:extLst>
              </p:nvPr>
            </p:nvGraphicFramePr>
            <p:xfrm>
              <a:off x="145925" y="2789151"/>
              <a:ext cx="589949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899">
                      <a:extLst>
                        <a:ext uri="{9D8B030D-6E8A-4147-A177-3AD203B41FA5}">
                          <a16:colId xmlns:a16="http://schemas.microsoft.com/office/drawing/2014/main" val="111841970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740577693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1036440585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2359596389"/>
                        </a:ext>
                      </a:extLst>
                    </a:gridCol>
                    <a:gridCol w="1179899">
                      <a:extLst>
                        <a:ext uri="{9D8B030D-6E8A-4147-A177-3AD203B41FA5}">
                          <a16:colId xmlns:a16="http://schemas.microsoft.com/office/drawing/2014/main" val="8157366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a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b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mtClean="0"/>
                            <a:t>c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800" dirty="0" smtClean="0"/>
                            <a:t>α</a:t>
                          </a:r>
                          <a:endParaRPr lang="de-DE" sz="1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dirty="0" smtClean="0"/>
                            <a:t>β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13351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515" t="-109836" r="-40154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109836" r="-10206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94254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391736" y="2266000"/>
                <a:ext cx="93128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736" y="2266000"/>
                <a:ext cx="931281" cy="283219"/>
              </a:xfrm>
              <a:prstGeom prst="rect">
                <a:avLst/>
              </a:prstGeom>
              <a:blipFill>
                <a:blip r:embed="rId3"/>
                <a:stretch>
                  <a:fillRect l="-5229" t="-6522" r="-2614" b="-217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1309685" y="2259761"/>
            <a:ext cx="2780709" cy="33963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 gegebene Größen!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2874477" y="3230151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477" y="3230151"/>
                <a:ext cx="536172" cy="276999"/>
              </a:xfrm>
              <a:prstGeom prst="rect">
                <a:avLst/>
              </a:prstGeom>
              <a:blipFill>
                <a:blip r:embed="rId4"/>
                <a:stretch>
                  <a:fillRect l="-10345" r="-689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>
          <a:xfrm>
            <a:off x="3776911" y="3137182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12366" y="3161477"/>
            <a:ext cx="1003300" cy="417943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5042310" y="3165401"/>
                <a:ext cx="8851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36,87°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310" y="3165401"/>
                <a:ext cx="88517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pieren 12"/>
          <p:cNvGrpSpPr/>
          <p:nvPr/>
        </p:nvGrpSpPr>
        <p:grpSpPr>
          <a:xfrm>
            <a:off x="-120227" y="0"/>
            <a:ext cx="6431794" cy="2481702"/>
            <a:chOff x="3066487" y="965709"/>
            <a:chExt cx="7893559" cy="3438688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9240552" y="2043672"/>
              <a:ext cx="1719494" cy="845753"/>
              <a:chOff x="8653181" y="3225045"/>
              <a:chExt cx="1719494" cy="845753"/>
            </a:xfrm>
          </p:grpSpPr>
          <p:sp>
            <p:nvSpPr>
              <p:cNvPr id="30" name="Kreis 29"/>
              <p:cNvSpPr/>
              <p:nvPr/>
            </p:nvSpPr>
            <p:spPr>
              <a:xfrm rot="9957371">
                <a:off x="8653181" y="3225045"/>
                <a:ext cx="1719494" cy="845753"/>
              </a:xfrm>
              <a:prstGeom prst="pie">
                <a:avLst>
                  <a:gd name="adj1" fmla="val 76518"/>
                  <a:gd name="adj2" fmla="val 1433436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8720320" y="3476220"/>
                <a:ext cx="326970" cy="383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200" dirty="0" smtClean="0"/>
                  <a:t>β</a:t>
                </a:r>
                <a:endParaRPr lang="de-DE" sz="1200" dirty="0"/>
              </a:p>
            </p:txBody>
          </p:sp>
        </p:grpSp>
        <p:grpSp>
          <p:nvGrpSpPr>
            <p:cNvPr id="15" name="Gruppieren 14"/>
            <p:cNvGrpSpPr/>
            <p:nvPr/>
          </p:nvGrpSpPr>
          <p:grpSpPr>
            <a:xfrm>
              <a:off x="3066487" y="3489997"/>
              <a:ext cx="914400" cy="914400"/>
              <a:chOff x="2568064" y="4632855"/>
              <a:chExt cx="914400" cy="914400"/>
            </a:xfrm>
          </p:grpSpPr>
          <p:sp>
            <p:nvSpPr>
              <p:cNvPr id="28" name="Kreis 27"/>
              <p:cNvSpPr/>
              <p:nvPr/>
            </p:nvSpPr>
            <p:spPr>
              <a:xfrm rot="16943336">
                <a:off x="2568064" y="4632855"/>
                <a:ext cx="914400" cy="914400"/>
              </a:xfrm>
              <a:prstGeom prst="pie">
                <a:avLst>
                  <a:gd name="adj1" fmla="val 21458916"/>
                  <a:gd name="adj2" fmla="val 391977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3058277" y="4642393"/>
                <a:ext cx="332871" cy="383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200" dirty="0" smtClean="0"/>
                  <a:t>α</a:t>
                </a:r>
                <a:endParaRPr lang="de-DE" sz="1200" dirty="0"/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3498358" y="965709"/>
              <a:ext cx="914400" cy="941576"/>
              <a:chOff x="2956950" y="2128648"/>
              <a:chExt cx="914400" cy="941576"/>
            </a:xfrm>
          </p:grpSpPr>
          <p:sp>
            <p:nvSpPr>
              <p:cNvPr id="26" name="Kreis 25"/>
              <p:cNvSpPr/>
              <p:nvPr/>
            </p:nvSpPr>
            <p:spPr>
              <a:xfrm rot="567470">
                <a:off x="2956950" y="2128648"/>
                <a:ext cx="914400" cy="914400"/>
              </a:xfrm>
              <a:prstGeom prst="pie">
                <a:avLst>
                  <a:gd name="adj1" fmla="val 0"/>
                  <a:gd name="adj2" fmla="val 5443668"/>
                </a:avLst>
              </a:prstGeom>
              <a:solidFill>
                <a:srgbClr val="5B9BD5">
                  <a:alpha val="4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380568" y="2345242"/>
                <a:ext cx="351692" cy="724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b="1" dirty="0" smtClean="0"/>
                  <a:t>.</a:t>
                </a:r>
                <a:endParaRPr lang="de-DE" sz="2800" b="1" dirty="0"/>
              </a:p>
            </p:txBody>
          </p:sp>
        </p:grpSp>
        <p:cxnSp>
          <p:nvCxnSpPr>
            <p:cNvPr id="17" name="Gerader Verbinder 16"/>
            <p:cNvCxnSpPr/>
            <p:nvPr/>
          </p:nvCxnSpPr>
          <p:spPr>
            <a:xfrm flipV="1">
              <a:off x="3494805" y="2473519"/>
              <a:ext cx="6646704" cy="14552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 flipV="1">
              <a:off x="3955558" y="1406397"/>
              <a:ext cx="6230518" cy="106060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3197044" y="3840501"/>
              <a:ext cx="380086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/>
                <a:t>A</a:t>
              </a:r>
              <a:endParaRPr lang="de-DE" sz="1600" b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0295677" y="2190666"/>
              <a:ext cx="386003" cy="469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/>
                <a:t>B</a:t>
              </a:r>
              <a:endParaRPr lang="de-DE" sz="1600" b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569481" y="1099871"/>
              <a:ext cx="360413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/>
                <a:t>C</a:t>
              </a:r>
              <a:endParaRPr lang="de-DE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527721" y="3246056"/>
              <a:ext cx="332870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FF0000"/>
                  </a:solidFill>
                </a:rPr>
                <a:t>c</a:t>
              </a:r>
              <a:endParaRPr lang="de-DE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581107" y="1406397"/>
              <a:ext cx="350578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FFC000"/>
                  </a:solidFill>
                </a:rPr>
                <a:t>a</a:t>
              </a:r>
              <a:endParaRPr lang="de-DE" sz="1600" b="1" dirty="0">
                <a:solidFill>
                  <a:srgbClr val="FFC000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348800" y="2370093"/>
              <a:ext cx="362381" cy="469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b="1" dirty="0" smtClean="0">
                  <a:solidFill>
                    <a:srgbClr val="00B050"/>
                  </a:solidFill>
                </a:rPr>
                <a:t>b</a:t>
              </a:r>
              <a:endParaRPr lang="de-DE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Gerader Verbinder 24"/>
            <p:cNvCxnSpPr/>
            <p:nvPr/>
          </p:nvCxnSpPr>
          <p:spPr>
            <a:xfrm flipV="1">
              <a:off x="3513682" y="1388605"/>
              <a:ext cx="430473" cy="252542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1674658" y="3230151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658" y="3230151"/>
                <a:ext cx="536172" cy="276999"/>
              </a:xfrm>
              <a:prstGeom prst="rect">
                <a:avLst/>
              </a:prstGeom>
              <a:blipFill>
                <a:blip r:embed="rId6"/>
                <a:stretch>
                  <a:fillRect l="-10227" r="-568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feld 32"/>
          <p:cNvSpPr txBox="1"/>
          <p:nvPr/>
        </p:nvSpPr>
        <p:spPr>
          <a:xfrm>
            <a:off x="141003" y="4020420"/>
            <a:ext cx="347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de-DE" dirty="0" smtClean="0"/>
              <a:t> bestimmen durch Winkelsumme: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3959213" y="4081678"/>
                <a:ext cx="1796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13" y="4081678"/>
                <a:ext cx="1796326" cy="276999"/>
              </a:xfrm>
              <a:prstGeom prst="rect">
                <a:avLst/>
              </a:prstGeom>
              <a:blipFill>
                <a:blip r:embed="rId7"/>
                <a:stretch>
                  <a:fillRect l="-1356" t="-4444" r="-27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3670936" y="4537782"/>
                <a:ext cx="20992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936" y="4537782"/>
                <a:ext cx="2099293" cy="276999"/>
              </a:xfrm>
              <a:prstGeom prst="rect">
                <a:avLst/>
              </a:prstGeom>
              <a:blipFill>
                <a:blip r:embed="rId8"/>
                <a:stretch>
                  <a:fillRect l="-1449" t="-2174" r="-202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3656246" y="4993886"/>
                <a:ext cx="14512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=36,87°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246" y="4993886"/>
                <a:ext cx="1451295" cy="276999"/>
              </a:xfrm>
              <a:prstGeom prst="rect">
                <a:avLst/>
              </a:prstGeom>
              <a:blipFill>
                <a:blip r:embed="rId9"/>
                <a:stretch>
                  <a:fillRect l="-2521" t="-2174" r="-3361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>
            <a:off x="6364687" y="347322"/>
            <a:ext cx="2103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 bestimmen durch 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8766472" y="294775"/>
                <a:ext cx="11676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472" y="294775"/>
                <a:ext cx="1167627" cy="474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10310420" y="340094"/>
                <a:ext cx="4593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420" y="340094"/>
                <a:ext cx="459357" cy="276999"/>
              </a:xfrm>
              <a:prstGeom prst="rect">
                <a:avLst/>
              </a:prstGeom>
              <a:blipFill>
                <a:blip r:embed="rId11"/>
                <a:stretch>
                  <a:fillRect l="-17105" t="-2222" r="-394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8254787" y="939504"/>
                <a:ext cx="1688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787" y="939504"/>
                <a:ext cx="1688604" cy="276999"/>
              </a:xfrm>
              <a:prstGeom prst="rect">
                <a:avLst/>
              </a:prstGeom>
              <a:blipFill>
                <a:blip r:embed="rId12"/>
                <a:stretch>
                  <a:fillRect l="-1805" r="-144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0310420" y="957520"/>
                <a:ext cx="954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420" y="957520"/>
                <a:ext cx="954364" cy="276999"/>
              </a:xfrm>
              <a:prstGeom prst="rect">
                <a:avLst/>
              </a:prstGeom>
              <a:blipFill>
                <a:blip r:embed="rId13"/>
                <a:stretch>
                  <a:fillRect l="-8280" t="-2174" r="-828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8254787" y="1474829"/>
                <a:ext cx="1450590" cy="523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787" y="1474829"/>
                <a:ext cx="1450590" cy="5235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9794620" y="1574946"/>
                <a:ext cx="7734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620" y="1574946"/>
                <a:ext cx="773417" cy="276999"/>
              </a:xfrm>
              <a:prstGeom prst="rect">
                <a:avLst/>
              </a:prstGeom>
              <a:blipFill>
                <a:blip r:embed="rId15"/>
                <a:stretch>
                  <a:fillRect l="-3150" r="-393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feld 44"/>
          <p:cNvSpPr txBox="1"/>
          <p:nvPr/>
        </p:nvSpPr>
        <p:spPr>
          <a:xfrm>
            <a:off x="6365223" y="2429578"/>
            <a:ext cx="21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 bestimmen durch :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8594276" y="2418477"/>
            <a:ext cx="151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sin, cos, tan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8594275" y="2767850"/>
            <a:ext cx="145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2. Pythagoras</a:t>
            </a:r>
            <a:endParaRPr lang="de-DE" dirty="0"/>
          </a:p>
        </p:txBody>
      </p:sp>
      <p:sp>
        <p:nvSpPr>
          <p:cNvPr id="48" name="Pfeil nach rechts 47"/>
          <p:cNvSpPr/>
          <p:nvPr/>
        </p:nvSpPr>
        <p:spPr>
          <a:xfrm>
            <a:off x="7680960" y="4358677"/>
            <a:ext cx="3460652" cy="1198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Zusammenfassung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672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  <p:bldP spid="10" grpId="0" animBg="1"/>
      <p:bldP spid="12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77137" y="112542"/>
            <a:ext cx="5964702" cy="49237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Zusammenfassung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1378" y="702242"/>
            <a:ext cx="2377440" cy="56270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Vorgehensweise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17489" y="1349352"/>
            <a:ext cx="9019736" cy="56270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Finde die Formel, in der zwei von drei Größen gegeben sind.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817489" y="1996463"/>
            <a:ext cx="9019736" cy="56270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Löse nach der Unbekannten auf und berechne.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817489" y="702241"/>
            <a:ext cx="9019736" cy="56270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Achte auf den rechten Winkel!!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s Rechteck 9"/>
              <p:cNvSpPr/>
              <p:nvPr/>
            </p:nvSpPr>
            <p:spPr>
              <a:xfrm>
                <a:off x="1041009" y="2824089"/>
                <a:ext cx="1589649" cy="30948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009" y="2824089"/>
                <a:ext cx="1589649" cy="309489"/>
              </a:xfrm>
              <a:prstGeom prst="roundRect">
                <a:avLst/>
              </a:prstGeom>
              <a:blipFill>
                <a:blip r:embed="rId2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bgerundetes Rechteck 10"/>
              <p:cNvSpPr/>
              <p:nvPr/>
            </p:nvSpPr>
            <p:spPr>
              <a:xfrm>
                <a:off x="5264663" y="2824089"/>
                <a:ext cx="1589649" cy="30948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663" y="2824089"/>
                <a:ext cx="1589649" cy="309489"/>
              </a:xfrm>
              <a:prstGeom prst="roundRect">
                <a:avLst/>
              </a:prstGeom>
              <a:blipFill>
                <a:blip r:embed="rId3"/>
                <a:stretch>
                  <a:fillRect b="-245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Abgerundetes Rechteck 11"/>
              <p:cNvSpPr/>
              <p:nvPr/>
            </p:nvSpPr>
            <p:spPr>
              <a:xfrm>
                <a:off x="9488317" y="2824088"/>
                <a:ext cx="1589649" cy="30948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317" y="2824088"/>
                <a:ext cx="1589649" cy="30948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359156" y="3471199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56" y="3471199"/>
                <a:ext cx="681853" cy="276999"/>
              </a:xfrm>
              <a:prstGeom prst="rect">
                <a:avLst/>
              </a:prstGeom>
              <a:blipFill>
                <a:blip r:embed="rId5"/>
                <a:stretch>
                  <a:fillRect l="-8036" t="-2174" r="-1160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041009" y="3372485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009" y="3372485"/>
                <a:ext cx="424027" cy="4744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2053882" y="3447770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82" y="3447770"/>
                <a:ext cx="681853" cy="276999"/>
              </a:xfrm>
              <a:prstGeom prst="rect">
                <a:avLst/>
              </a:prstGeom>
              <a:blipFill>
                <a:blip r:embed="rId7"/>
                <a:stretch>
                  <a:fillRect l="-8036" t="-4444" r="-1160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2721929" y="3295310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929" y="3295310"/>
                <a:ext cx="420243" cy="525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359156" y="4363932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56" y="4363932"/>
                <a:ext cx="763607" cy="276999"/>
              </a:xfrm>
              <a:prstGeom prst="rect">
                <a:avLst/>
              </a:prstGeom>
              <a:blipFill>
                <a:blip r:embed="rId9"/>
                <a:stretch>
                  <a:fillRect l="-4000" t="-2222" r="-112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126971" y="4216013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971" y="4216013"/>
                <a:ext cx="420243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2053882" y="4363932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82" y="4363932"/>
                <a:ext cx="763607" cy="276999"/>
              </a:xfrm>
              <a:prstGeom prst="rect">
                <a:avLst/>
              </a:prstGeom>
              <a:blipFill>
                <a:blip r:embed="rId11"/>
                <a:stretch>
                  <a:fillRect l="-4000" t="-2222" r="-112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2817489" y="4265218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489" y="4265218"/>
                <a:ext cx="424027" cy="474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359156" y="5267300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56" y="5267300"/>
                <a:ext cx="710707" cy="276999"/>
              </a:xfrm>
              <a:prstGeom prst="rect">
                <a:avLst/>
              </a:prstGeom>
              <a:blipFill>
                <a:blip r:embed="rId13"/>
                <a:stretch>
                  <a:fillRect l="-6838" t="-2222" r="-11111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077843" y="5131156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43" y="5131156"/>
                <a:ext cx="424027" cy="47442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2053882" y="5277330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82" y="5277330"/>
                <a:ext cx="710707" cy="276999"/>
              </a:xfrm>
              <a:prstGeom prst="rect">
                <a:avLst/>
              </a:prstGeom>
              <a:blipFill>
                <a:blip r:embed="rId15"/>
                <a:stretch>
                  <a:fillRect l="-6838" t="-4444" r="-11111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2772569" y="5127063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69" y="5127063"/>
                <a:ext cx="420243" cy="5259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411693" y="5895660"/>
                <a:ext cx="284827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𝑃𝑦𝑡h𝑎𝑔𝑜𝑟𝑎𝑠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:   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3" y="5895660"/>
                <a:ext cx="2848279" cy="283219"/>
              </a:xfrm>
              <a:prstGeom prst="rect">
                <a:avLst/>
              </a:prstGeom>
              <a:blipFill>
                <a:blip r:embed="rId17"/>
                <a:stretch>
                  <a:fillRect l="-2355" t="-4255" r="-642" b="-319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75106" y="6415797"/>
                <a:ext cx="35358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𝑊𝑖𝑛𝑘𝑒𝑙𝑠𝑢𝑚𝑚𝑒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06" y="6415797"/>
                <a:ext cx="3535840" cy="276999"/>
              </a:xfrm>
              <a:prstGeom prst="rect">
                <a:avLst/>
              </a:prstGeom>
              <a:blipFill>
                <a:blip r:embed="rId18"/>
                <a:stretch>
                  <a:fillRect l="-1207" t="-2174" r="-103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8782216" y="3465070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216" y="3465070"/>
                <a:ext cx="681853" cy="276999"/>
              </a:xfrm>
              <a:prstGeom prst="rect">
                <a:avLst/>
              </a:prstGeom>
              <a:blipFill>
                <a:blip r:embed="rId19"/>
                <a:stretch>
                  <a:fillRect l="-8036" t="-2174" r="-1160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9464069" y="3366356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069" y="3366356"/>
                <a:ext cx="420243" cy="5259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10476942" y="3441641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942" y="3441641"/>
                <a:ext cx="681853" cy="276999"/>
              </a:xfrm>
              <a:prstGeom prst="rect">
                <a:avLst/>
              </a:prstGeom>
              <a:blipFill>
                <a:blip r:embed="rId21"/>
                <a:stretch>
                  <a:fillRect l="-7143" t="-4444" r="-1071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1144989" y="3289181"/>
                <a:ext cx="424027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989" y="3289181"/>
                <a:ext cx="424027" cy="47429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8782216" y="4357803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216" y="4357803"/>
                <a:ext cx="763607" cy="276999"/>
              </a:xfrm>
              <a:prstGeom prst="rect">
                <a:avLst/>
              </a:prstGeom>
              <a:blipFill>
                <a:blip r:embed="rId23"/>
                <a:stretch>
                  <a:fillRect l="-4000" t="-2222" r="-112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9550031" y="4209884"/>
                <a:ext cx="424027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031" y="4209884"/>
                <a:ext cx="424027" cy="47429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10476942" y="4357803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942" y="4357803"/>
                <a:ext cx="763607" cy="276999"/>
              </a:xfrm>
              <a:prstGeom prst="rect">
                <a:avLst/>
              </a:prstGeom>
              <a:blipFill>
                <a:blip r:embed="rId25"/>
                <a:stretch>
                  <a:fillRect l="-3200" t="-2222" r="-96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11240549" y="4259089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0549" y="4259089"/>
                <a:ext cx="420243" cy="52597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8782216" y="5261171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216" y="5261171"/>
                <a:ext cx="710707" cy="276999"/>
              </a:xfrm>
              <a:prstGeom prst="rect">
                <a:avLst/>
              </a:prstGeom>
              <a:blipFill>
                <a:blip r:embed="rId27"/>
                <a:stretch>
                  <a:fillRect l="-6897" t="-2222" r="-120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9500903" y="5125027"/>
                <a:ext cx="4202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0903" y="5125027"/>
                <a:ext cx="420243" cy="52597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0476942" y="5271201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942" y="5271201"/>
                <a:ext cx="710707" cy="276999"/>
              </a:xfrm>
              <a:prstGeom prst="rect">
                <a:avLst/>
              </a:prstGeom>
              <a:blipFill>
                <a:blip r:embed="rId29"/>
                <a:stretch>
                  <a:fillRect l="-6034" t="-4444" r="-1120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11195629" y="5120934"/>
                <a:ext cx="424027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629" y="5120934"/>
                <a:ext cx="424027" cy="47429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8834753" y="5889531"/>
                <a:ext cx="284827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𝑃𝑦𝑡h𝑎𝑔𝑜𝑟𝑎𝑠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3" y="5889531"/>
                <a:ext cx="2848279" cy="283219"/>
              </a:xfrm>
              <a:prstGeom prst="rect">
                <a:avLst/>
              </a:prstGeom>
              <a:blipFill>
                <a:blip r:embed="rId31"/>
                <a:stretch>
                  <a:fillRect l="-2350" t="-4255" r="-427" b="-319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8598166" y="6409668"/>
                <a:ext cx="35358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𝑊𝑖𝑛𝑘𝑒𝑙𝑠𝑢𝑚𝑚𝑒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</m:t>
                      </m:r>
                      <m:r>
                        <a:rPr lang="de-D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166" y="6409668"/>
                <a:ext cx="3535840" cy="276999"/>
              </a:xfrm>
              <a:prstGeom prst="rect">
                <a:avLst/>
              </a:prstGeom>
              <a:blipFill>
                <a:blip r:embed="rId32"/>
                <a:stretch>
                  <a:fillRect l="-1207" t="-2174" r="-120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4524739" y="3465070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39" y="3465070"/>
                <a:ext cx="681853" cy="276999"/>
              </a:xfrm>
              <a:prstGeom prst="rect">
                <a:avLst/>
              </a:prstGeom>
              <a:blipFill>
                <a:blip r:embed="rId33"/>
                <a:stretch>
                  <a:fillRect l="-7143" t="-2174" r="-1160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5206592" y="3366356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592" y="3366356"/>
                <a:ext cx="424027" cy="47442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6219465" y="3441641"/>
                <a:ext cx="681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65" y="3441641"/>
                <a:ext cx="681853" cy="276999"/>
              </a:xfrm>
              <a:prstGeom prst="rect">
                <a:avLst/>
              </a:prstGeom>
              <a:blipFill>
                <a:blip r:embed="rId35"/>
                <a:stretch>
                  <a:fillRect l="-6250" t="-4444" r="-1071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6887512" y="3289181"/>
                <a:ext cx="420243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512" y="3289181"/>
                <a:ext cx="420243" cy="47429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4524739" y="4357803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39" y="4357803"/>
                <a:ext cx="763607" cy="276999"/>
              </a:xfrm>
              <a:prstGeom prst="rect">
                <a:avLst/>
              </a:prstGeom>
              <a:blipFill>
                <a:blip r:embed="rId37"/>
                <a:stretch>
                  <a:fillRect l="-3968" t="-2222" r="-1031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5292554" y="4209884"/>
                <a:ext cx="420243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54" y="4209884"/>
                <a:ext cx="420243" cy="47429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6219465" y="4357803"/>
                <a:ext cx="763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65" y="4357803"/>
                <a:ext cx="763607" cy="276999"/>
              </a:xfrm>
              <a:prstGeom prst="rect">
                <a:avLst/>
              </a:prstGeom>
              <a:blipFill>
                <a:blip r:embed="rId39"/>
                <a:stretch>
                  <a:fillRect l="-3175" t="-2222" r="-873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6983072" y="4259089"/>
                <a:ext cx="424027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072" y="4259089"/>
                <a:ext cx="424027" cy="474361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4524739" y="5261171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39" y="5261171"/>
                <a:ext cx="710707" cy="276999"/>
              </a:xfrm>
              <a:prstGeom prst="rect">
                <a:avLst/>
              </a:prstGeom>
              <a:blipFill>
                <a:blip r:embed="rId41"/>
                <a:stretch>
                  <a:fillRect l="-5983" t="-2222" r="-11111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5243426" y="5125027"/>
                <a:ext cx="424027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426" y="5125027"/>
                <a:ext cx="424027" cy="474425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6219465" y="5271201"/>
                <a:ext cx="710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65" y="5271201"/>
                <a:ext cx="710707" cy="276999"/>
              </a:xfrm>
              <a:prstGeom prst="rect">
                <a:avLst/>
              </a:prstGeom>
              <a:blipFill>
                <a:blip r:embed="rId43"/>
                <a:stretch>
                  <a:fillRect l="-5128" t="-4444" r="-1025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6938152" y="5120934"/>
                <a:ext cx="424027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52" y="5120934"/>
                <a:ext cx="424027" cy="47429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4577276" y="5889531"/>
                <a:ext cx="284827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𝑃𝑦𝑡h𝑎𝑔𝑜𝑟𝑎𝑠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276" y="5889531"/>
                <a:ext cx="2848279" cy="283219"/>
              </a:xfrm>
              <a:prstGeom prst="rect">
                <a:avLst/>
              </a:prstGeom>
              <a:blipFill>
                <a:blip r:embed="rId45"/>
                <a:stretch>
                  <a:fillRect l="-2355" t="-4255" r="-642" b="-319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4340689" y="6409668"/>
                <a:ext cx="35358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𝑊𝑖𝑛𝑘𝑒𝑙𝑠𝑢𝑚𝑚𝑒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  </m:t>
                      </m:r>
                      <m:r>
                        <a:rPr lang="de-D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689" y="6409668"/>
                <a:ext cx="3535840" cy="276999"/>
              </a:xfrm>
              <a:prstGeom prst="rect">
                <a:avLst/>
              </a:prstGeom>
              <a:blipFill>
                <a:blip r:embed="rId46"/>
                <a:stretch>
                  <a:fillRect l="-1207" t="-2174" r="-120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7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Breitbild</PresentationFormat>
  <Paragraphs>134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13</cp:revision>
  <dcterms:created xsi:type="dcterms:W3CDTF">2020-05-14T08:38:37Z</dcterms:created>
  <dcterms:modified xsi:type="dcterms:W3CDTF">2020-05-16T06:55:06Z</dcterms:modified>
</cp:coreProperties>
</file>